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8" r:id="rId1"/>
    <p:sldMasterId id="2147483699" r:id="rId2"/>
  </p:sldMasterIdLst>
  <p:notesMasterIdLst>
    <p:notesMasterId r:id="rId26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</p:sldIdLst>
  <p:sldSz cx="9144000" cy="5143500" type="screen16x9"/>
  <p:notesSz cx="6858000" cy="9144000"/>
  <p:embeddedFontLst>
    <p:embeddedFont>
      <p:font typeface="Inter" panose="02000503000000020004" pitchFamily="2" charset="0"/>
      <p:regular r:id="rId27"/>
      <p:bold r:id="rId28"/>
      <p:italic r:id="rId29"/>
      <p:boldItalic r:id="rId30"/>
    </p:embeddedFont>
    <p:embeddedFont>
      <p:font typeface="Inter Light" panose="02000503000000020004" pitchFamily="2" charset="0"/>
      <p:regular r:id="rId31"/>
      <p:bold r:id="rId32"/>
      <p:italic r:id="rId33"/>
      <p:boldItalic r:id="rId34"/>
    </p:embeddedFont>
    <p:embeddedFont>
      <p:font typeface="Inter SemiBold" panose="02000503000000020004" pitchFamily="2" charset="0"/>
      <p:regular r:id="rId35"/>
      <p:bold r:id="rId36"/>
      <p:italic r:id="rId37"/>
      <p:boldItalic r:id="rId38"/>
    </p:embeddedFont>
    <p:embeddedFont>
      <p:font typeface="Roboto" panose="02000000000000000000" pitchFamily="2" charset="0"/>
      <p:regular r:id="rId39"/>
      <p:bold r:id="rId40"/>
      <p:italic r:id="rId41"/>
      <p:boldItalic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7"/>
    <p:restoredTop sz="94753"/>
  </p:normalViewPr>
  <p:slideViewPr>
    <p:cSldViewPr snapToGrid="0">
      <p:cViewPr varScale="1">
        <p:scale>
          <a:sx n="146" d="100"/>
          <a:sy n="146" d="100"/>
        </p:scale>
        <p:origin x="664" y="16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9" Type="http://schemas.openxmlformats.org/officeDocument/2006/relationships/font" Target="fonts/font13.fntdata"/><Relationship Id="rId21" Type="http://schemas.openxmlformats.org/officeDocument/2006/relationships/slide" Target="slides/slide19.xml"/><Relationship Id="rId34" Type="http://schemas.openxmlformats.org/officeDocument/2006/relationships/font" Target="fonts/font8.fntdata"/><Relationship Id="rId42" Type="http://schemas.openxmlformats.org/officeDocument/2006/relationships/font" Target="fonts/font16.fntdata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font" Target="fonts/font14.fntdata"/><Relationship Id="rId45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5.fntdata"/><Relationship Id="rId44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3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7.fntdata"/><Relationship Id="rId38" Type="http://schemas.openxmlformats.org/officeDocument/2006/relationships/font" Target="fonts/font12.fntdata"/><Relationship Id="rId46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font" Target="fonts/font1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3509d8653f1_2_3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2" name="Google Shape;382;g3509d8653f1_2_3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3509d8653f1_9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7" name="Google Shape;437;g3509d8653f1_9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3509d8653f1_9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3" name="Google Shape;443;g3509d8653f1_9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3509d8653f1_9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9" name="Google Shape;449;g3509d8653f1_9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3509d8653f1_9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3509d8653f1_9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3509d8653f1_9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3509d8653f1_9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3509d8653f1_9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3509d8653f1_9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3509d8653f1_9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3509d8653f1_9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3509d8653f1_9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3509d8653f1_9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3509d8653f1_9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3509d8653f1_9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3509d8653f1_8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0" name="Google Shape;490;g3509d8653f1_8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3509d8653f1_8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9" name="Google Shape;389;g3509d8653f1_8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3509d8653f1_8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7" name="Google Shape;497;g3509d8653f1_8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3509d8653f1_8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3" name="Google Shape;503;g3509d8653f1_8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3509d8653f1_8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9" name="Google Shape;509;g3509d8653f1_8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3509d8653f1_8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5" name="Google Shape;515;g3509d8653f1_8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3509d8653f1_8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" name="Google Shape;395;g3509d8653f1_8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3509d8653f1_8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1" name="Google Shape;401;g3509d8653f1_8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3509d8653f1_8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7" name="Google Shape;407;g3509d8653f1_8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3509d8653f1_8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3" name="Google Shape;413;g3509d8653f1_8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3509d8653f1_8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9" name="Google Shape;419;g3509d8653f1_8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3509d8653f1_8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5" name="Google Shape;425;g3509d8653f1_8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3509d8653f1_9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1" name="Google Shape;431;g3509d8653f1_9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_1">
  <p:cSld name="BLANK_1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_HEADER_1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5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8" name="Google Shape;58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" type="title">
  <p:cSld name="TITLE">
    <p:bg>
      <p:bgPr>
        <a:solidFill>
          <a:schemeClr val="dk1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6"/>
          <p:cNvSpPr txBox="1">
            <a:spLocks noGrp="1"/>
          </p:cNvSpPr>
          <p:nvPr>
            <p:ph type="title"/>
          </p:nvPr>
        </p:nvSpPr>
        <p:spPr>
          <a:xfrm>
            <a:off x="420875" y="1402000"/>
            <a:ext cx="4324800" cy="243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sz="6000" b="1">
                <a:solidFill>
                  <a:schemeClr val="lt1"/>
                </a:solidFill>
              </a:defRPr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sz="6000" b="1">
                <a:solidFill>
                  <a:schemeClr val="lt1"/>
                </a:solidFill>
              </a:defRPr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sz="6000" b="1">
                <a:solidFill>
                  <a:schemeClr val="lt1"/>
                </a:solidFill>
              </a:defRPr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sz="6000" b="1">
                <a:solidFill>
                  <a:schemeClr val="lt1"/>
                </a:solidFill>
              </a:defRPr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sz="6000" b="1">
                <a:solidFill>
                  <a:schemeClr val="lt1"/>
                </a:solidFill>
              </a:defRPr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sz="6000" b="1">
                <a:solidFill>
                  <a:schemeClr val="lt1"/>
                </a:solidFill>
              </a:defRPr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sz="6000" b="1">
                <a:solidFill>
                  <a:schemeClr val="lt1"/>
                </a:solidFill>
              </a:defRPr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sz="60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1" name="Google Shape;61;p16"/>
          <p:cNvSpPr txBox="1">
            <a:spLocks noGrp="1"/>
          </p:cNvSpPr>
          <p:nvPr>
            <p:ph type="title" idx="2"/>
          </p:nvPr>
        </p:nvSpPr>
        <p:spPr>
          <a:xfrm>
            <a:off x="474350" y="3793500"/>
            <a:ext cx="4036500" cy="115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 b="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cxnSp>
        <p:nvCxnSpPr>
          <p:cNvPr id="62" name="Google Shape;62;p16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3" name="Google Shape;63;p16"/>
          <p:cNvSpPr>
            <a:spLocks noGrp="1"/>
          </p:cNvSpPr>
          <p:nvPr>
            <p:ph type="pic" idx="3"/>
          </p:nvPr>
        </p:nvSpPr>
        <p:spPr>
          <a:xfrm>
            <a:off x="5039775" y="196800"/>
            <a:ext cx="3905400" cy="4749900"/>
          </a:xfrm>
          <a:prstGeom prst="roundRect">
            <a:avLst>
              <a:gd name="adj" fmla="val 2053"/>
            </a:avLst>
          </a:prstGeom>
          <a:noFill/>
          <a:ln>
            <a:noFill/>
          </a:ln>
        </p:spPr>
      </p:sp>
      <p:sp>
        <p:nvSpPr>
          <p:cNvPr id="64" name="Google Shape;64;p16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" sz="700" b="0" i="0" u="none" strike="noStrike" cap="none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 b="0" i="0" u="none" strike="noStrike" cap="none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5" name="Google Shape;65;p16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 b="0" i="0" u="none" strike="noStrike" cap="none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 b="0" i="0" u="none" strike="noStrike" cap="none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6" name="Google Shape;66;p16"/>
          <p:cNvSpPr txBox="1"/>
          <p:nvPr/>
        </p:nvSpPr>
        <p:spPr>
          <a:xfrm>
            <a:off x="420872" y="203200"/>
            <a:ext cx="42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rPr>
              <a:t>‹#›</a:t>
            </a:fld>
            <a:endParaRPr sz="800" b="0" i="0" u="none" strike="noStrike" cap="none">
              <a:solidFill>
                <a:schemeClr val="lt2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53">
          <p15:clr>
            <a:srgbClr val="E46962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 Divider Slide">
  <p:cSld name="CUSTOM_3">
    <p:bg>
      <p:bgPr>
        <a:solidFill>
          <a:schemeClr val="dk1"/>
        </a:solid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9" name="Google Shape;69;p17"/>
          <p:cNvSpPr txBox="1">
            <a:spLocks noGrp="1"/>
          </p:cNvSpPr>
          <p:nvPr>
            <p:ph type="title"/>
          </p:nvPr>
        </p:nvSpPr>
        <p:spPr>
          <a:xfrm>
            <a:off x="420875" y="1402000"/>
            <a:ext cx="4324800" cy="243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sz="6000" b="1">
                <a:solidFill>
                  <a:schemeClr val="lt1"/>
                </a:solidFill>
              </a:defRPr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sz="6000" b="1">
                <a:solidFill>
                  <a:schemeClr val="lt1"/>
                </a:solidFill>
              </a:defRPr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sz="6000" b="1">
                <a:solidFill>
                  <a:schemeClr val="lt1"/>
                </a:solidFill>
              </a:defRPr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sz="6000" b="1">
                <a:solidFill>
                  <a:schemeClr val="lt1"/>
                </a:solidFill>
              </a:defRPr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sz="6000" b="1">
                <a:solidFill>
                  <a:schemeClr val="lt1"/>
                </a:solidFill>
              </a:defRPr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sz="6000" b="1">
                <a:solidFill>
                  <a:schemeClr val="lt1"/>
                </a:solidFill>
              </a:defRPr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sz="6000" b="1">
                <a:solidFill>
                  <a:schemeClr val="lt1"/>
                </a:solidFill>
              </a:defRPr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sz="60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0" name="Google Shape;70;p17"/>
          <p:cNvSpPr txBox="1">
            <a:spLocks noGrp="1"/>
          </p:cNvSpPr>
          <p:nvPr>
            <p:ph type="title" idx="2"/>
          </p:nvPr>
        </p:nvSpPr>
        <p:spPr>
          <a:xfrm>
            <a:off x="474350" y="3793500"/>
            <a:ext cx="4036500" cy="115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 b="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cxnSp>
        <p:nvCxnSpPr>
          <p:cNvPr id="71" name="Google Shape;71;p17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2" name="Google Shape;72;p17"/>
          <p:cNvSpPr>
            <a:spLocks noGrp="1"/>
          </p:cNvSpPr>
          <p:nvPr>
            <p:ph type="pic" idx="3"/>
          </p:nvPr>
        </p:nvSpPr>
        <p:spPr>
          <a:xfrm>
            <a:off x="5039775" y="196800"/>
            <a:ext cx="3905400" cy="4749900"/>
          </a:xfrm>
          <a:prstGeom prst="roundRect">
            <a:avLst>
              <a:gd name="adj" fmla="val 2053"/>
            </a:avLst>
          </a:prstGeom>
          <a:noFill/>
          <a:ln>
            <a:noFill/>
          </a:ln>
        </p:spPr>
      </p:sp>
      <p:sp>
        <p:nvSpPr>
          <p:cNvPr id="73" name="Google Shape;73;p17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" sz="700" b="0" i="0" u="none" strike="noStrike" cap="none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 b="0" i="0" u="none" strike="noStrike" cap="none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74" name="Google Shape;74;p17"/>
          <p:cNvSpPr txBox="1"/>
          <p:nvPr/>
        </p:nvSpPr>
        <p:spPr>
          <a:xfrm>
            <a:off x="420872" y="203200"/>
            <a:ext cx="42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rPr>
              <a:t>‹#›</a:t>
            </a:fld>
            <a:endParaRPr sz="800" b="0" i="0" u="none" strike="noStrike" cap="none">
              <a:solidFill>
                <a:schemeClr val="lt2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75" name="Google Shape;75;p17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 b="0" i="0" u="none" strike="noStrike" cap="none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 b="0" i="0" u="none" strike="noStrike" cap="none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ision / Mission" type="secHead">
  <p:cSld name="SECTION_HEADER">
    <p:bg>
      <p:bgPr>
        <a:solidFill>
          <a:schemeClr val="lt1"/>
        </a:soli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8"/>
          <p:cNvSpPr>
            <a:spLocks noGrp="1"/>
          </p:cNvSpPr>
          <p:nvPr>
            <p:ph type="pic" idx="2"/>
          </p:nvPr>
        </p:nvSpPr>
        <p:spPr>
          <a:xfrm>
            <a:off x="5039775" y="203250"/>
            <a:ext cx="3905400" cy="2298600"/>
          </a:xfrm>
          <a:prstGeom prst="roundRect">
            <a:avLst>
              <a:gd name="adj" fmla="val 2053"/>
            </a:avLst>
          </a:prstGeom>
          <a:noFill/>
          <a:ln>
            <a:noFill/>
          </a:ln>
        </p:spPr>
      </p:sp>
      <p:cxnSp>
        <p:nvCxnSpPr>
          <p:cNvPr id="78" name="Google Shape;78;p18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9" name="Google Shape;79;p18"/>
          <p:cNvSpPr txBox="1">
            <a:spLocks noGrp="1"/>
          </p:cNvSpPr>
          <p:nvPr>
            <p:ph type="body" idx="1"/>
          </p:nvPr>
        </p:nvSpPr>
        <p:spPr>
          <a:xfrm>
            <a:off x="452575" y="1853525"/>
            <a:ext cx="2965500" cy="244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/>
            </a:lvl1pPr>
            <a:lvl2pPr marL="914400" lvl="1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/>
            </a:lvl2pPr>
            <a:lvl3pPr marL="1371600" lvl="2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/>
            </a:lvl3pPr>
            <a:lvl4pPr marL="1828800" lvl="3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/>
            </a:lvl4pPr>
            <a:lvl5pPr marL="2286000" lvl="4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/>
            </a:lvl5pPr>
            <a:lvl6pPr marL="2743200" lvl="5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/>
            </a:lvl6pPr>
            <a:lvl7pPr marL="3200400" lvl="6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/>
            </a:lvl7pPr>
            <a:lvl8pPr marL="3657600" lvl="7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/>
            </a:lvl8pPr>
            <a:lvl9pPr marL="4114800" lvl="8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80" name="Google Shape;80;p18"/>
          <p:cNvSpPr>
            <a:spLocks noGrp="1"/>
          </p:cNvSpPr>
          <p:nvPr>
            <p:ph type="pic" idx="3"/>
          </p:nvPr>
        </p:nvSpPr>
        <p:spPr>
          <a:xfrm>
            <a:off x="5039775" y="2624675"/>
            <a:ext cx="3905400" cy="2298600"/>
          </a:xfrm>
          <a:prstGeom prst="roundRect">
            <a:avLst>
              <a:gd name="adj" fmla="val 2053"/>
            </a:avLst>
          </a:prstGeom>
          <a:noFill/>
          <a:ln>
            <a:noFill/>
          </a:ln>
        </p:spPr>
      </p:sp>
      <p:sp>
        <p:nvSpPr>
          <p:cNvPr id="81" name="Google Shape;81;p18"/>
          <p:cNvSpPr txBox="1">
            <a:spLocks noGrp="1"/>
          </p:cNvSpPr>
          <p:nvPr>
            <p:ph type="title"/>
          </p:nvPr>
        </p:nvSpPr>
        <p:spPr>
          <a:xfrm>
            <a:off x="452575" y="596800"/>
            <a:ext cx="4263600" cy="13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sz="4800" b="1"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sz="4800" b="1"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sz="4800" b="1"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sz="4800" b="1"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sz="4800" b="1"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sz="4800" b="1"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sz="4800" b="1"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sz="4800" b="1"/>
            </a:lvl9pPr>
          </a:lstStyle>
          <a:p>
            <a:endParaRPr/>
          </a:p>
        </p:txBody>
      </p:sp>
      <p:sp>
        <p:nvSpPr>
          <p:cNvPr id="82" name="Google Shape;82;p18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" sz="7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 b="0" i="0" u="none" strike="noStrike" cap="none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83" name="Google Shape;83;p18"/>
          <p:cNvSpPr txBox="1">
            <a:spLocks noGrp="1"/>
          </p:cNvSpPr>
          <p:nvPr>
            <p:ph type="sldNum" idx="12"/>
          </p:nvPr>
        </p:nvSpPr>
        <p:spPr>
          <a:xfrm>
            <a:off x="420872" y="203200"/>
            <a:ext cx="42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4" name="Google Shape;84;p18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 b="0" i="0" u="none" strike="noStrike" cap="none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32">
          <p15:clr>
            <a:srgbClr val="E46962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/ Divider" type="tx">
  <p:cSld name="TITLE_AND_BODY">
    <p:bg>
      <p:bgPr>
        <a:solidFill>
          <a:schemeClr val="dk2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6" name="Google Shape;86;p19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7" name="Google Shape;87;p19"/>
          <p:cNvSpPr txBox="1">
            <a:spLocks noGrp="1"/>
          </p:cNvSpPr>
          <p:nvPr>
            <p:ph type="title"/>
          </p:nvPr>
        </p:nvSpPr>
        <p:spPr>
          <a:xfrm>
            <a:off x="420875" y="1552350"/>
            <a:ext cx="6231300" cy="168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sz="6000" b="1">
                <a:solidFill>
                  <a:schemeClr val="lt1"/>
                </a:solidFill>
              </a:defRPr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sz="6000" b="1">
                <a:solidFill>
                  <a:schemeClr val="lt1"/>
                </a:solidFill>
              </a:defRPr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sz="6000" b="1">
                <a:solidFill>
                  <a:schemeClr val="lt1"/>
                </a:solidFill>
              </a:defRPr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sz="6000" b="1">
                <a:solidFill>
                  <a:schemeClr val="lt1"/>
                </a:solidFill>
              </a:defRPr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sz="6000" b="1">
                <a:solidFill>
                  <a:schemeClr val="lt1"/>
                </a:solidFill>
              </a:defRPr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sz="6000" b="1">
                <a:solidFill>
                  <a:schemeClr val="lt1"/>
                </a:solidFill>
              </a:defRPr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sz="6000" b="1">
                <a:solidFill>
                  <a:schemeClr val="lt1"/>
                </a:solidFill>
              </a:defRPr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sz="60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8" name="Google Shape;88;p19"/>
          <p:cNvSpPr txBox="1">
            <a:spLocks noGrp="1"/>
          </p:cNvSpPr>
          <p:nvPr>
            <p:ph type="title" idx="2"/>
          </p:nvPr>
        </p:nvSpPr>
        <p:spPr>
          <a:xfrm>
            <a:off x="472350" y="3144800"/>
            <a:ext cx="2965500" cy="16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 b="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89" name="Google Shape;89;p19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" sz="700" b="0" i="0" u="none" strike="noStrike" cap="none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 b="0" i="0" u="none" strike="noStrike" cap="none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90" name="Google Shape;90;p19"/>
          <p:cNvSpPr txBox="1">
            <a:spLocks noGrp="1"/>
          </p:cNvSpPr>
          <p:nvPr>
            <p:ph type="sldNum" idx="12"/>
          </p:nvPr>
        </p:nvSpPr>
        <p:spPr>
          <a:xfrm>
            <a:off x="420872" y="203200"/>
            <a:ext cx="42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1" name="Google Shape;91;p19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 b="0" i="0" u="none" strike="noStrike" cap="none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 b="0" i="0" u="none" strike="noStrike" cap="none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53">
          <p15:clr>
            <a:srgbClr val="E46962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venue Model" type="twoColTx">
  <p:cSld name="TITLE_AND_TWO_COLUMNS">
    <p:bg>
      <p:bgPr>
        <a:solidFill>
          <a:schemeClr val="dk1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4" name="Google Shape;94;p20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5" name="Google Shape;95;p20"/>
          <p:cNvSpPr txBox="1">
            <a:spLocks noGrp="1"/>
          </p:cNvSpPr>
          <p:nvPr>
            <p:ph type="title"/>
          </p:nvPr>
        </p:nvSpPr>
        <p:spPr>
          <a:xfrm>
            <a:off x="450850" y="596800"/>
            <a:ext cx="6767700" cy="14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Inter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6" name="Google Shape;96;p20"/>
          <p:cNvSpPr txBox="1">
            <a:spLocks noGrp="1"/>
          </p:cNvSpPr>
          <p:nvPr>
            <p:ph type="body" idx="1"/>
          </p:nvPr>
        </p:nvSpPr>
        <p:spPr>
          <a:xfrm>
            <a:off x="560525" y="3718900"/>
            <a:ext cx="3552600" cy="8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97" name="Google Shape;97;p20"/>
          <p:cNvSpPr txBox="1">
            <a:spLocks noGrp="1"/>
          </p:cNvSpPr>
          <p:nvPr>
            <p:ph type="body" idx="2"/>
          </p:nvPr>
        </p:nvSpPr>
        <p:spPr>
          <a:xfrm>
            <a:off x="4113125" y="3718900"/>
            <a:ext cx="3552600" cy="8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98" name="Google Shape;98;p20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" sz="700" b="0" i="0" u="none" strike="noStrike" cap="none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 b="0" i="0" u="none" strike="noStrike" cap="none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99" name="Google Shape;99;p20"/>
          <p:cNvSpPr txBox="1">
            <a:spLocks noGrp="1"/>
          </p:cNvSpPr>
          <p:nvPr>
            <p:ph type="sldNum" idx="3"/>
          </p:nvPr>
        </p:nvSpPr>
        <p:spPr>
          <a:xfrm>
            <a:off x="420872" y="203200"/>
            <a:ext cx="42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0" name="Google Shape;100;p20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 b="0" i="0" u="none" strike="noStrike" cap="none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 b="0" i="0" u="none" strike="noStrike" cap="none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oject Timeline" type="titleOnly">
  <p:cSld name="TITLE_ONLY">
    <p:bg>
      <p:bgPr>
        <a:solidFill>
          <a:schemeClr val="lt1"/>
        </a:solid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03" name="Google Shape;103;p21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4" name="Google Shape;104;p21"/>
          <p:cNvSpPr txBox="1">
            <a:spLocks noGrp="1"/>
          </p:cNvSpPr>
          <p:nvPr>
            <p:ph type="title"/>
          </p:nvPr>
        </p:nvSpPr>
        <p:spPr>
          <a:xfrm>
            <a:off x="452575" y="596800"/>
            <a:ext cx="6868800" cy="13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sz="4800" b="1"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sz="4800" b="1"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sz="4800" b="1"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sz="4800" b="1"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sz="4800" b="1"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sz="4800" b="1"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sz="4800" b="1"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sz="4800" b="1"/>
            </a:lvl9pPr>
          </a:lstStyle>
          <a:p>
            <a:endParaRPr/>
          </a:p>
        </p:txBody>
      </p:sp>
      <p:sp>
        <p:nvSpPr>
          <p:cNvPr id="105" name="Google Shape;105;p21"/>
          <p:cNvSpPr txBox="1">
            <a:spLocks noGrp="1"/>
          </p:cNvSpPr>
          <p:nvPr>
            <p:ph type="body" idx="1"/>
          </p:nvPr>
        </p:nvSpPr>
        <p:spPr>
          <a:xfrm>
            <a:off x="589475" y="2780825"/>
            <a:ext cx="1641300" cy="17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1pPr>
            <a:lvl2pPr marL="914400" lvl="1" indent="-292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2pPr>
            <a:lvl3pPr marL="1371600" lvl="2" indent="-292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3pPr>
            <a:lvl4pPr marL="1828800" lvl="3" indent="-292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4pPr>
            <a:lvl5pPr marL="2286000" lvl="4" indent="-292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5pPr>
            <a:lvl6pPr marL="2743200" lvl="5" indent="-292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6pPr>
            <a:lvl7pPr marL="3200400" lvl="6" indent="-292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7pPr>
            <a:lvl8pPr marL="3657600" lvl="7" indent="-292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8pPr>
            <a:lvl9pPr marL="4114800" lvl="8" indent="-292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9pPr>
          </a:lstStyle>
          <a:p>
            <a:endParaRPr/>
          </a:p>
        </p:txBody>
      </p:sp>
      <p:sp>
        <p:nvSpPr>
          <p:cNvPr id="106" name="Google Shape;106;p21"/>
          <p:cNvSpPr txBox="1">
            <a:spLocks noGrp="1"/>
          </p:cNvSpPr>
          <p:nvPr>
            <p:ph type="body" idx="2"/>
          </p:nvPr>
        </p:nvSpPr>
        <p:spPr>
          <a:xfrm>
            <a:off x="2601850" y="2780825"/>
            <a:ext cx="1641300" cy="17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1pPr>
            <a:lvl2pPr marL="914400" lvl="1" indent="-292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2pPr>
            <a:lvl3pPr marL="1371600" lvl="2" indent="-292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3pPr>
            <a:lvl4pPr marL="1828800" lvl="3" indent="-292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4pPr>
            <a:lvl5pPr marL="2286000" lvl="4" indent="-292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5pPr>
            <a:lvl6pPr marL="2743200" lvl="5" indent="-292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6pPr>
            <a:lvl7pPr marL="3200400" lvl="6" indent="-292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7pPr>
            <a:lvl8pPr marL="3657600" lvl="7" indent="-292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8pPr>
            <a:lvl9pPr marL="4114800" lvl="8" indent="-292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9pPr>
          </a:lstStyle>
          <a:p>
            <a:endParaRPr/>
          </a:p>
        </p:txBody>
      </p:sp>
      <p:sp>
        <p:nvSpPr>
          <p:cNvPr id="107" name="Google Shape;107;p21"/>
          <p:cNvSpPr txBox="1">
            <a:spLocks noGrp="1"/>
          </p:cNvSpPr>
          <p:nvPr>
            <p:ph type="body" idx="3"/>
          </p:nvPr>
        </p:nvSpPr>
        <p:spPr>
          <a:xfrm>
            <a:off x="4601450" y="2780825"/>
            <a:ext cx="1641300" cy="17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1pPr>
            <a:lvl2pPr marL="914400" lvl="1" indent="-292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2pPr>
            <a:lvl3pPr marL="1371600" lvl="2" indent="-292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3pPr>
            <a:lvl4pPr marL="1828800" lvl="3" indent="-292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4pPr>
            <a:lvl5pPr marL="2286000" lvl="4" indent="-292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5pPr>
            <a:lvl6pPr marL="2743200" lvl="5" indent="-292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6pPr>
            <a:lvl7pPr marL="3200400" lvl="6" indent="-292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7pPr>
            <a:lvl8pPr marL="3657600" lvl="7" indent="-292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8pPr>
            <a:lvl9pPr marL="4114800" lvl="8" indent="-292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9pPr>
          </a:lstStyle>
          <a:p>
            <a:endParaRPr/>
          </a:p>
        </p:txBody>
      </p:sp>
      <p:sp>
        <p:nvSpPr>
          <p:cNvPr id="108" name="Google Shape;108;p21"/>
          <p:cNvSpPr txBox="1">
            <a:spLocks noGrp="1"/>
          </p:cNvSpPr>
          <p:nvPr>
            <p:ph type="body" idx="4"/>
          </p:nvPr>
        </p:nvSpPr>
        <p:spPr>
          <a:xfrm>
            <a:off x="6602800" y="2780825"/>
            <a:ext cx="1641300" cy="17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1pPr>
            <a:lvl2pPr marL="914400" lvl="1" indent="-292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2pPr>
            <a:lvl3pPr marL="1371600" lvl="2" indent="-292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3pPr>
            <a:lvl4pPr marL="1828800" lvl="3" indent="-292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4pPr>
            <a:lvl5pPr marL="2286000" lvl="4" indent="-292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5pPr>
            <a:lvl6pPr marL="2743200" lvl="5" indent="-292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6pPr>
            <a:lvl7pPr marL="3200400" lvl="6" indent="-292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7pPr>
            <a:lvl8pPr marL="3657600" lvl="7" indent="-292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8pPr>
            <a:lvl9pPr marL="4114800" lvl="8" indent="-292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9pPr>
          </a:lstStyle>
          <a:p>
            <a:endParaRPr/>
          </a:p>
        </p:txBody>
      </p:sp>
      <p:sp>
        <p:nvSpPr>
          <p:cNvPr id="109" name="Google Shape;109;p21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" sz="7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 b="0" i="0" u="none" strike="noStrike" cap="none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10" name="Google Shape;110;p21"/>
          <p:cNvSpPr txBox="1">
            <a:spLocks noGrp="1"/>
          </p:cNvSpPr>
          <p:nvPr>
            <p:ph type="sldNum" idx="5"/>
          </p:nvPr>
        </p:nvSpPr>
        <p:spPr>
          <a:xfrm>
            <a:off x="420872" y="203200"/>
            <a:ext cx="42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1" name="Google Shape;111;p21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 b="0" i="0" u="none" strike="noStrike" cap="none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etitive Advantage">
  <p:cSld name="ONE_COLUMN_TEXT">
    <p:bg>
      <p:bgPr>
        <a:solidFill>
          <a:schemeClr val="lt1"/>
        </a:solid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14" name="Google Shape;114;p22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5" name="Google Shape;115;p22"/>
          <p:cNvSpPr txBox="1">
            <a:spLocks noGrp="1"/>
          </p:cNvSpPr>
          <p:nvPr>
            <p:ph type="title"/>
          </p:nvPr>
        </p:nvSpPr>
        <p:spPr>
          <a:xfrm>
            <a:off x="452575" y="596800"/>
            <a:ext cx="4418100" cy="29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sz="4800" b="1"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sz="4800" b="1"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sz="4800" b="1"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sz="4800" b="1"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sz="4800" b="1"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sz="4800" b="1"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sz="4800" b="1"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sz="4800" b="1"/>
            </a:lvl9pPr>
          </a:lstStyle>
          <a:p>
            <a:endParaRPr/>
          </a:p>
        </p:txBody>
      </p:sp>
      <p:sp>
        <p:nvSpPr>
          <p:cNvPr id="116" name="Google Shape;116;p22"/>
          <p:cNvSpPr>
            <a:spLocks noGrp="1"/>
          </p:cNvSpPr>
          <p:nvPr>
            <p:ph type="pic" idx="2"/>
          </p:nvPr>
        </p:nvSpPr>
        <p:spPr>
          <a:xfrm>
            <a:off x="5039775" y="196800"/>
            <a:ext cx="3905400" cy="4749900"/>
          </a:xfrm>
          <a:prstGeom prst="roundRect">
            <a:avLst>
              <a:gd name="adj" fmla="val 2053"/>
            </a:avLst>
          </a:prstGeom>
          <a:noFill/>
          <a:ln>
            <a:noFill/>
          </a:ln>
        </p:spPr>
      </p:sp>
      <p:sp>
        <p:nvSpPr>
          <p:cNvPr id="117" name="Google Shape;117;p22"/>
          <p:cNvSpPr txBox="1">
            <a:spLocks noGrp="1"/>
          </p:cNvSpPr>
          <p:nvPr>
            <p:ph type="body" idx="1"/>
          </p:nvPr>
        </p:nvSpPr>
        <p:spPr>
          <a:xfrm>
            <a:off x="452575" y="1966775"/>
            <a:ext cx="3212700" cy="208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1pPr>
            <a:lvl2pPr marL="914400" lvl="1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2pPr>
            <a:lvl3pPr marL="1371600" lvl="2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3pPr>
            <a:lvl4pPr marL="1828800" lvl="3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4pPr>
            <a:lvl5pPr marL="2286000" lvl="4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5pPr>
            <a:lvl6pPr marL="2743200" lvl="5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6pPr>
            <a:lvl7pPr marL="3200400" lvl="6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7pPr>
            <a:lvl8pPr marL="3657600" lvl="7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8pPr>
            <a:lvl9pPr marL="4114800" lvl="8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9pPr>
          </a:lstStyle>
          <a:p>
            <a:endParaRPr/>
          </a:p>
        </p:txBody>
      </p:sp>
      <p:sp>
        <p:nvSpPr>
          <p:cNvPr id="118" name="Google Shape;118;p22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" sz="7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 b="0" i="0" u="none" strike="noStrike" cap="none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19" name="Google Shape;119;p22"/>
          <p:cNvSpPr txBox="1">
            <a:spLocks noGrp="1"/>
          </p:cNvSpPr>
          <p:nvPr>
            <p:ph type="sldNum" idx="3"/>
          </p:nvPr>
        </p:nvSpPr>
        <p:spPr>
          <a:xfrm>
            <a:off x="420872" y="203200"/>
            <a:ext cx="42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0" name="Google Shape;120;p22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 b="0" i="0" u="none" strike="noStrike" cap="none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eet the Team">
  <p:cSld name="MAIN_POINT">
    <p:bg>
      <p:bgPr>
        <a:solidFill>
          <a:schemeClr val="dk1"/>
        </a:solidFill>
        <a:effectLst/>
      </p:bgPr>
    </p:bg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3"/>
          <p:cNvSpPr>
            <a:spLocks noGrp="1"/>
          </p:cNvSpPr>
          <p:nvPr>
            <p:ph type="pic" idx="2"/>
          </p:nvPr>
        </p:nvSpPr>
        <p:spPr>
          <a:xfrm>
            <a:off x="566350" y="1569300"/>
            <a:ext cx="1466400" cy="1570200"/>
          </a:xfrm>
          <a:prstGeom prst="roundRect">
            <a:avLst>
              <a:gd name="adj" fmla="val 6320"/>
            </a:avLst>
          </a:prstGeom>
          <a:noFill/>
          <a:ln>
            <a:noFill/>
          </a:ln>
        </p:spPr>
      </p:sp>
      <p:sp>
        <p:nvSpPr>
          <p:cNvPr id="123" name="Google Shape;123;p23"/>
          <p:cNvSpPr>
            <a:spLocks noGrp="1"/>
          </p:cNvSpPr>
          <p:nvPr>
            <p:ph type="pic" idx="3"/>
          </p:nvPr>
        </p:nvSpPr>
        <p:spPr>
          <a:xfrm>
            <a:off x="2588275" y="1569300"/>
            <a:ext cx="1466400" cy="1570200"/>
          </a:xfrm>
          <a:prstGeom prst="roundRect">
            <a:avLst>
              <a:gd name="adj" fmla="val 6320"/>
            </a:avLst>
          </a:prstGeom>
          <a:noFill/>
          <a:ln>
            <a:noFill/>
          </a:ln>
        </p:spPr>
      </p:sp>
      <p:sp>
        <p:nvSpPr>
          <p:cNvPr id="124" name="Google Shape;124;p23"/>
          <p:cNvSpPr>
            <a:spLocks noGrp="1"/>
          </p:cNvSpPr>
          <p:nvPr>
            <p:ph type="pic" idx="4"/>
          </p:nvPr>
        </p:nvSpPr>
        <p:spPr>
          <a:xfrm>
            <a:off x="4613113" y="1569300"/>
            <a:ext cx="1466400" cy="1570200"/>
          </a:xfrm>
          <a:prstGeom prst="roundRect">
            <a:avLst>
              <a:gd name="adj" fmla="val 6320"/>
            </a:avLst>
          </a:prstGeom>
          <a:noFill/>
          <a:ln>
            <a:noFill/>
          </a:ln>
        </p:spPr>
      </p:sp>
      <p:sp>
        <p:nvSpPr>
          <p:cNvPr id="125" name="Google Shape;125;p23"/>
          <p:cNvSpPr>
            <a:spLocks noGrp="1"/>
          </p:cNvSpPr>
          <p:nvPr>
            <p:ph type="pic" idx="5"/>
          </p:nvPr>
        </p:nvSpPr>
        <p:spPr>
          <a:xfrm>
            <a:off x="6637950" y="1569300"/>
            <a:ext cx="1466400" cy="1570200"/>
          </a:xfrm>
          <a:prstGeom prst="roundRect">
            <a:avLst>
              <a:gd name="adj" fmla="val 6320"/>
            </a:avLst>
          </a:prstGeom>
          <a:noFill/>
          <a:ln>
            <a:noFill/>
          </a:ln>
        </p:spPr>
      </p:sp>
      <p:cxnSp>
        <p:nvCxnSpPr>
          <p:cNvPr id="126" name="Google Shape;126;p23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7" name="Google Shape;127;p23"/>
          <p:cNvSpPr txBox="1">
            <a:spLocks noGrp="1"/>
          </p:cNvSpPr>
          <p:nvPr>
            <p:ph type="title"/>
          </p:nvPr>
        </p:nvSpPr>
        <p:spPr>
          <a:xfrm>
            <a:off x="450850" y="596800"/>
            <a:ext cx="6767700" cy="18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Inter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8" name="Google Shape;128;p23"/>
          <p:cNvSpPr txBox="1">
            <a:spLocks noGrp="1"/>
          </p:cNvSpPr>
          <p:nvPr>
            <p:ph type="subTitle" idx="1"/>
          </p:nvPr>
        </p:nvSpPr>
        <p:spPr>
          <a:xfrm>
            <a:off x="566350" y="3190975"/>
            <a:ext cx="1466400" cy="77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9" name="Google Shape;129;p23"/>
          <p:cNvSpPr txBox="1">
            <a:spLocks noGrp="1"/>
          </p:cNvSpPr>
          <p:nvPr>
            <p:ph type="subTitle" idx="6"/>
          </p:nvPr>
        </p:nvSpPr>
        <p:spPr>
          <a:xfrm>
            <a:off x="2588275" y="3190975"/>
            <a:ext cx="1466400" cy="77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0" name="Google Shape;130;p23"/>
          <p:cNvSpPr txBox="1">
            <a:spLocks noGrp="1"/>
          </p:cNvSpPr>
          <p:nvPr>
            <p:ph type="subTitle" idx="7"/>
          </p:nvPr>
        </p:nvSpPr>
        <p:spPr>
          <a:xfrm>
            <a:off x="4613113" y="3190975"/>
            <a:ext cx="1466400" cy="77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1" name="Google Shape;131;p23"/>
          <p:cNvSpPr txBox="1">
            <a:spLocks noGrp="1"/>
          </p:cNvSpPr>
          <p:nvPr>
            <p:ph type="subTitle" idx="8"/>
          </p:nvPr>
        </p:nvSpPr>
        <p:spPr>
          <a:xfrm>
            <a:off x="6637950" y="3190975"/>
            <a:ext cx="1466400" cy="77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2" name="Google Shape;132;p23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" sz="700" b="0" i="0" u="none" strike="noStrike" cap="none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 b="0" i="0" u="none" strike="noStrike" cap="none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33" name="Google Shape;133;p23"/>
          <p:cNvSpPr txBox="1">
            <a:spLocks noGrp="1"/>
          </p:cNvSpPr>
          <p:nvPr>
            <p:ph type="sldNum" idx="12"/>
          </p:nvPr>
        </p:nvSpPr>
        <p:spPr>
          <a:xfrm>
            <a:off x="420872" y="203200"/>
            <a:ext cx="42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4" name="Google Shape;134;p23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 b="0" i="0" u="none" strike="noStrike" cap="none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 b="0" i="0" u="none" strike="noStrike" cap="none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rrent Market / Market Size">
  <p:cSld name="SECTION_TITLE_AND_DESCRIPTION">
    <p:bg>
      <p:bgPr>
        <a:solidFill>
          <a:schemeClr val="dk2"/>
        </a:solid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4"/>
          <p:cNvSpPr txBox="1"/>
          <p:nvPr/>
        </p:nvSpPr>
        <p:spPr>
          <a:xfrm>
            <a:off x="420872" y="203200"/>
            <a:ext cx="42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rPr>
              <a:t>‹#›</a:t>
            </a:fld>
            <a:endParaRPr sz="800" b="0" i="0" u="none" strike="noStrike" cap="none">
              <a:solidFill>
                <a:schemeClr val="lt2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cxnSp>
        <p:nvCxnSpPr>
          <p:cNvPr id="137" name="Google Shape;137;p24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8" name="Google Shape;138;p24"/>
          <p:cNvSpPr txBox="1">
            <a:spLocks noGrp="1"/>
          </p:cNvSpPr>
          <p:nvPr>
            <p:ph type="subTitle" idx="1"/>
          </p:nvPr>
        </p:nvSpPr>
        <p:spPr>
          <a:xfrm>
            <a:off x="675475" y="3055900"/>
            <a:ext cx="1466400" cy="77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9" name="Google Shape;139;p24"/>
          <p:cNvSpPr txBox="1">
            <a:spLocks noGrp="1"/>
          </p:cNvSpPr>
          <p:nvPr>
            <p:ph type="body" idx="2"/>
          </p:nvPr>
        </p:nvSpPr>
        <p:spPr>
          <a:xfrm>
            <a:off x="604925" y="3668125"/>
            <a:ext cx="1607400" cy="8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marL="914400" lvl="1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marL="1371600" lvl="2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marL="1828800" lvl="3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marL="2286000" lvl="4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marL="2743200" lvl="5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marL="3200400" lvl="6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marL="3657600" lvl="7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marL="4114800" lvl="8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40" name="Google Shape;140;p24"/>
          <p:cNvSpPr txBox="1">
            <a:spLocks noGrp="1"/>
          </p:cNvSpPr>
          <p:nvPr>
            <p:ph type="subTitle" idx="3"/>
          </p:nvPr>
        </p:nvSpPr>
        <p:spPr>
          <a:xfrm>
            <a:off x="3885400" y="3055900"/>
            <a:ext cx="1466400" cy="77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1" name="Google Shape;141;p24"/>
          <p:cNvSpPr txBox="1">
            <a:spLocks noGrp="1"/>
          </p:cNvSpPr>
          <p:nvPr>
            <p:ph type="body" idx="4"/>
          </p:nvPr>
        </p:nvSpPr>
        <p:spPr>
          <a:xfrm>
            <a:off x="3814850" y="3668125"/>
            <a:ext cx="1607400" cy="8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marL="914400" lvl="1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marL="1371600" lvl="2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marL="1828800" lvl="3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marL="2286000" lvl="4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marL="2743200" lvl="5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marL="3200400" lvl="6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marL="3657600" lvl="7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marL="4114800" lvl="8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42" name="Google Shape;142;p24"/>
          <p:cNvSpPr txBox="1">
            <a:spLocks noGrp="1"/>
          </p:cNvSpPr>
          <p:nvPr>
            <p:ph type="subTitle" idx="5"/>
          </p:nvPr>
        </p:nvSpPr>
        <p:spPr>
          <a:xfrm>
            <a:off x="7024719" y="3055900"/>
            <a:ext cx="1466400" cy="77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3" name="Google Shape;143;p24"/>
          <p:cNvSpPr txBox="1">
            <a:spLocks noGrp="1"/>
          </p:cNvSpPr>
          <p:nvPr>
            <p:ph type="body" idx="6"/>
          </p:nvPr>
        </p:nvSpPr>
        <p:spPr>
          <a:xfrm>
            <a:off x="6954219" y="3668125"/>
            <a:ext cx="1607400" cy="8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marL="914400" lvl="1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marL="1371600" lvl="2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marL="1828800" lvl="3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marL="2286000" lvl="4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marL="2743200" lvl="5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marL="3200400" lvl="6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marL="3657600" lvl="7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marL="4114800" lvl="8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44" name="Google Shape;144;p24"/>
          <p:cNvSpPr txBox="1">
            <a:spLocks noGrp="1"/>
          </p:cNvSpPr>
          <p:nvPr>
            <p:ph type="title"/>
          </p:nvPr>
        </p:nvSpPr>
        <p:spPr>
          <a:xfrm>
            <a:off x="450850" y="596800"/>
            <a:ext cx="6767700" cy="12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Inter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5" name="Google Shape;145;p24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" sz="700" b="0" i="0" u="none" strike="noStrike" cap="none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 b="0" i="0" u="none" strike="noStrike" cap="none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46" name="Google Shape;146;p24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 b="0" i="0" u="none" strike="noStrike" cap="none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 b="0" i="0" u="none" strike="noStrike" cap="none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inancial Breakdown">
  <p:cSld name="SECTION_TITLE_AND_DESCRIPTION_1">
    <p:bg>
      <p:bgPr>
        <a:solidFill>
          <a:schemeClr val="dk2"/>
        </a:solidFill>
        <a:effectLst/>
      </p:bgPr>
    </p:bg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5"/>
          <p:cNvSpPr txBox="1"/>
          <p:nvPr/>
        </p:nvSpPr>
        <p:spPr>
          <a:xfrm>
            <a:off x="420872" y="203200"/>
            <a:ext cx="42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rPr>
              <a:t>‹#›</a:t>
            </a:fld>
            <a:endParaRPr sz="800" b="0" i="0" u="none" strike="noStrike" cap="none">
              <a:solidFill>
                <a:schemeClr val="lt2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cxnSp>
        <p:nvCxnSpPr>
          <p:cNvPr id="149" name="Google Shape;149;p25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50" name="Google Shape;150;p25"/>
          <p:cNvSpPr txBox="1">
            <a:spLocks noGrp="1"/>
          </p:cNvSpPr>
          <p:nvPr>
            <p:ph type="subTitle" idx="1"/>
          </p:nvPr>
        </p:nvSpPr>
        <p:spPr>
          <a:xfrm>
            <a:off x="3486575" y="2706950"/>
            <a:ext cx="1466400" cy="77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1" name="Google Shape;151;p25"/>
          <p:cNvSpPr txBox="1">
            <a:spLocks noGrp="1"/>
          </p:cNvSpPr>
          <p:nvPr>
            <p:ph type="body" idx="2"/>
          </p:nvPr>
        </p:nvSpPr>
        <p:spPr>
          <a:xfrm>
            <a:off x="3416075" y="2982325"/>
            <a:ext cx="1607400" cy="8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marL="914400" lvl="1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marL="1371600" lvl="2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marL="1828800" lvl="3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marL="2286000" lvl="4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marL="2743200" lvl="5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marL="3200400" lvl="6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marL="3657600" lvl="7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marL="4114800" lvl="8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cxnSp>
        <p:nvCxnSpPr>
          <p:cNvPr id="152" name="Google Shape;152;p25"/>
          <p:cNvCxnSpPr>
            <a:endCxn id="153" idx="2"/>
          </p:cNvCxnSpPr>
          <p:nvPr/>
        </p:nvCxnSpPr>
        <p:spPr>
          <a:xfrm>
            <a:off x="2904275" y="2048466"/>
            <a:ext cx="7719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4" name="Google Shape;154;p25"/>
          <p:cNvCxnSpPr/>
          <p:nvPr/>
        </p:nvCxnSpPr>
        <p:spPr>
          <a:xfrm>
            <a:off x="4765924" y="2048466"/>
            <a:ext cx="7719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5" name="Google Shape;155;p25"/>
          <p:cNvCxnSpPr/>
          <p:nvPr/>
        </p:nvCxnSpPr>
        <p:spPr>
          <a:xfrm>
            <a:off x="6635736" y="2048466"/>
            <a:ext cx="7719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53" name="Google Shape;153;p25"/>
          <p:cNvSpPr/>
          <p:nvPr/>
        </p:nvSpPr>
        <p:spPr>
          <a:xfrm>
            <a:off x="3676175" y="1504866"/>
            <a:ext cx="1087200" cy="1087200"/>
          </a:xfrm>
          <a:prstGeom prst="flowChartConnector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endParaRPr sz="2900" b="0" i="0" u="none" strike="noStrike" cap="non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56" name="Google Shape;156;p25"/>
          <p:cNvSpPr/>
          <p:nvPr/>
        </p:nvSpPr>
        <p:spPr>
          <a:xfrm>
            <a:off x="5548513" y="1504866"/>
            <a:ext cx="1087200" cy="1087200"/>
          </a:xfrm>
          <a:prstGeom prst="flowChartConnector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endParaRPr sz="2900" b="0" i="0" u="none" strike="noStrike" cap="non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57" name="Google Shape;157;p25"/>
          <p:cNvSpPr/>
          <p:nvPr/>
        </p:nvSpPr>
        <p:spPr>
          <a:xfrm>
            <a:off x="7417725" y="1504866"/>
            <a:ext cx="1087200" cy="1087200"/>
          </a:xfrm>
          <a:prstGeom prst="flowChartConnector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endParaRPr sz="2900" b="0" i="0" u="none" strike="noStrike" cap="non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58" name="Google Shape;158;p25"/>
          <p:cNvSpPr txBox="1">
            <a:spLocks noGrp="1"/>
          </p:cNvSpPr>
          <p:nvPr>
            <p:ph type="subTitle" idx="3"/>
          </p:nvPr>
        </p:nvSpPr>
        <p:spPr>
          <a:xfrm>
            <a:off x="5358925" y="2706950"/>
            <a:ext cx="1466400" cy="77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9" name="Google Shape;159;p25"/>
          <p:cNvSpPr txBox="1">
            <a:spLocks noGrp="1"/>
          </p:cNvSpPr>
          <p:nvPr>
            <p:ph type="body" idx="4"/>
          </p:nvPr>
        </p:nvSpPr>
        <p:spPr>
          <a:xfrm>
            <a:off x="5288425" y="2982325"/>
            <a:ext cx="1607400" cy="8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marL="914400" lvl="1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marL="1371600" lvl="2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marL="1828800" lvl="3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marL="2286000" lvl="4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marL="2743200" lvl="5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marL="3200400" lvl="6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marL="3657600" lvl="7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marL="4114800" lvl="8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60" name="Google Shape;160;p25"/>
          <p:cNvSpPr txBox="1">
            <a:spLocks noGrp="1"/>
          </p:cNvSpPr>
          <p:nvPr>
            <p:ph type="subTitle" idx="5"/>
          </p:nvPr>
        </p:nvSpPr>
        <p:spPr>
          <a:xfrm>
            <a:off x="7231275" y="2706950"/>
            <a:ext cx="1466400" cy="77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61" name="Google Shape;161;p25"/>
          <p:cNvSpPr txBox="1">
            <a:spLocks noGrp="1"/>
          </p:cNvSpPr>
          <p:nvPr>
            <p:ph type="body" idx="6"/>
          </p:nvPr>
        </p:nvSpPr>
        <p:spPr>
          <a:xfrm>
            <a:off x="7160775" y="2982325"/>
            <a:ext cx="1607400" cy="8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marL="914400" lvl="1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marL="1371600" lvl="2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marL="1828800" lvl="3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marL="2286000" lvl="4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marL="2743200" lvl="5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marL="3200400" lvl="6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marL="3657600" lvl="7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marL="4114800" lvl="8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62" name="Google Shape;162;p25"/>
          <p:cNvSpPr/>
          <p:nvPr/>
        </p:nvSpPr>
        <p:spPr>
          <a:xfrm>
            <a:off x="603475" y="2706950"/>
            <a:ext cx="2313300" cy="1413600"/>
          </a:xfrm>
          <a:prstGeom prst="roundRect">
            <a:avLst>
              <a:gd name="adj" fmla="val 7414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b="0" i="0" u="none" strike="noStrike" cap="none">
              <a:solidFill>
                <a:srgbClr val="F6F5E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25"/>
          <p:cNvSpPr txBox="1">
            <a:spLocks noGrp="1"/>
          </p:cNvSpPr>
          <p:nvPr>
            <p:ph type="title"/>
          </p:nvPr>
        </p:nvSpPr>
        <p:spPr>
          <a:xfrm>
            <a:off x="450850" y="596800"/>
            <a:ext cx="6767700" cy="14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Inter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64" name="Google Shape;164;p25"/>
          <p:cNvSpPr txBox="1">
            <a:spLocks noGrp="1"/>
          </p:cNvSpPr>
          <p:nvPr>
            <p:ph type="body" idx="7"/>
          </p:nvPr>
        </p:nvSpPr>
        <p:spPr>
          <a:xfrm>
            <a:off x="603475" y="2758400"/>
            <a:ext cx="2313300" cy="131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●"/>
              <a:defRPr>
                <a:solidFill>
                  <a:schemeClr val="lt1"/>
                </a:solidFill>
              </a:defRPr>
            </a:lvl1pPr>
            <a:lvl2pPr marL="914400" lvl="1" indent="-30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○"/>
              <a:defRPr>
                <a:solidFill>
                  <a:schemeClr val="lt1"/>
                </a:solidFill>
              </a:defRPr>
            </a:lvl2pPr>
            <a:lvl3pPr marL="1371600" lvl="2" indent="-30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■"/>
              <a:defRPr>
                <a:solidFill>
                  <a:schemeClr val="lt1"/>
                </a:solidFill>
              </a:defRPr>
            </a:lvl3pPr>
            <a:lvl4pPr marL="1828800" lvl="3" indent="-30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●"/>
              <a:defRPr>
                <a:solidFill>
                  <a:schemeClr val="lt1"/>
                </a:solidFill>
              </a:defRPr>
            </a:lvl4pPr>
            <a:lvl5pPr marL="2286000" lvl="4" indent="-30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○"/>
              <a:defRPr>
                <a:solidFill>
                  <a:schemeClr val="lt1"/>
                </a:solidFill>
              </a:defRPr>
            </a:lvl5pPr>
            <a:lvl6pPr marL="2743200" lvl="5" indent="-30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■"/>
              <a:defRPr>
                <a:solidFill>
                  <a:schemeClr val="lt1"/>
                </a:solidFill>
              </a:defRPr>
            </a:lvl6pPr>
            <a:lvl7pPr marL="3200400" lvl="6" indent="-30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●"/>
              <a:defRPr>
                <a:solidFill>
                  <a:schemeClr val="lt1"/>
                </a:solidFill>
              </a:defRPr>
            </a:lvl7pPr>
            <a:lvl8pPr marL="3657600" lvl="7" indent="-30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○"/>
              <a:defRPr>
                <a:solidFill>
                  <a:schemeClr val="lt1"/>
                </a:solidFill>
              </a:defRPr>
            </a:lvl8pPr>
            <a:lvl9pPr marL="4114800" lvl="8" indent="-30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65" name="Google Shape;165;p25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" sz="700" b="0" i="0" u="none" strike="noStrike" cap="none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 b="0" i="0" u="none" strike="noStrike" cap="none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66" name="Google Shape;166;p25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 b="0" i="0" u="none" strike="noStrike" cap="none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 b="0" i="0" u="none" strike="noStrike" cap="none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/ Graph">
  <p:cSld name="CAPTION_ONLY">
    <p:bg>
      <p:bgPr>
        <a:solidFill>
          <a:schemeClr val="lt1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8" name="Google Shape;168;p26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9" name="Google Shape;169;p26"/>
          <p:cNvSpPr txBox="1">
            <a:spLocks noGrp="1"/>
          </p:cNvSpPr>
          <p:nvPr>
            <p:ph type="title"/>
          </p:nvPr>
        </p:nvSpPr>
        <p:spPr>
          <a:xfrm>
            <a:off x="452575" y="596800"/>
            <a:ext cx="4418100" cy="13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sz="4800" b="1"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sz="4800" b="1"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sz="4800" b="1"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sz="4800" b="1"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sz="4800" b="1"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sz="4800" b="1"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sz="4800" b="1"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sz="4800" b="1"/>
            </a:lvl9pPr>
          </a:lstStyle>
          <a:p>
            <a:endParaRPr/>
          </a:p>
        </p:txBody>
      </p:sp>
      <p:sp>
        <p:nvSpPr>
          <p:cNvPr id="170" name="Google Shape;170;p26"/>
          <p:cNvSpPr txBox="1">
            <a:spLocks noGrp="1"/>
          </p:cNvSpPr>
          <p:nvPr>
            <p:ph type="body" idx="1"/>
          </p:nvPr>
        </p:nvSpPr>
        <p:spPr>
          <a:xfrm>
            <a:off x="560525" y="1966775"/>
            <a:ext cx="3212700" cy="208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1pPr>
          </a:lstStyle>
          <a:p>
            <a:endParaRPr/>
          </a:p>
        </p:txBody>
      </p:sp>
      <p:sp>
        <p:nvSpPr>
          <p:cNvPr id="171" name="Google Shape;171;p26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" sz="7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 b="0" i="0" u="none" strike="noStrike" cap="none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72" name="Google Shape;172;p26"/>
          <p:cNvSpPr txBox="1">
            <a:spLocks noGrp="1"/>
          </p:cNvSpPr>
          <p:nvPr>
            <p:ph type="sldNum" idx="12"/>
          </p:nvPr>
        </p:nvSpPr>
        <p:spPr>
          <a:xfrm>
            <a:off x="420872" y="203200"/>
            <a:ext cx="42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3" name="Google Shape;173;p26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 b="0" i="0" u="none" strike="noStrike" cap="none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Header">
  <p:cSld name="BIG_NUMBER">
    <p:bg>
      <p:bgPr>
        <a:solidFill>
          <a:schemeClr val="dk2"/>
        </a:solidFill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7"/>
          <p:cNvSpPr>
            <a:spLocks noGrp="1"/>
          </p:cNvSpPr>
          <p:nvPr>
            <p:ph type="pic" idx="2"/>
          </p:nvPr>
        </p:nvSpPr>
        <p:spPr>
          <a:xfrm>
            <a:off x="213750" y="586950"/>
            <a:ext cx="8701800" cy="2327100"/>
          </a:xfrm>
          <a:prstGeom prst="roundRect">
            <a:avLst>
              <a:gd name="adj" fmla="val 3913"/>
            </a:avLst>
          </a:prstGeom>
          <a:noFill/>
          <a:ln>
            <a:noFill/>
          </a:ln>
        </p:spPr>
      </p:sp>
      <p:sp>
        <p:nvSpPr>
          <p:cNvPr id="176" name="Google Shape;176;p27"/>
          <p:cNvSpPr txBox="1"/>
          <p:nvPr/>
        </p:nvSpPr>
        <p:spPr>
          <a:xfrm>
            <a:off x="420872" y="203200"/>
            <a:ext cx="42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rPr>
              <a:t>‹#›</a:t>
            </a:fld>
            <a:endParaRPr sz="800" b="0" i="0" u="none" strike="noStrike" cap="none">
              <a:solidFill>
                <a:schemeClr val="lt2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cxnSp>
        <p:nvCxnSpPr>
          <p:cNvPr id="177" name="Google Shape;177;p27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8" name="Google Shape;178;p27"/>
          <p:cNvSpPr txBox="1">
            <a:spLocks noGrp="1"/>
          </p:cNvSpPr>
          <p:nvPr>
            <p:ph type="body" idx="1"/>
          </p:nvPr>
        </p:nvSpPr>
        <p:spPr>
          <a:xfrm>
            <a:off x="5362800" y="3071200"/>
            <a:ext cx="3552600" cy="8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79" name="Google Shape;179;p27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" sz="700" b="0" i="0" u="none" strike="noStrike" cap="none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 b="0" i="0" u="none" strike="noStrike" cap="none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80" name="Google Shape;180;p27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 b="0" i="0" u="none" strike="noStrike" cap="none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 b="0" i="0" u="none" strike="noStrike" cap="none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o-to-Market Strategy" type="blank">
  <p:cSld name="BLANK">
    <p:bg>
      <p:bgPr>
        <a:solidFill>
          <a:schemeClr val="dk1"/>
        </a:soli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8"/>
          <p:cNvSpPr>
            <a:spLocks noGrp="1"/>
          </p:cNvSpPr>
          <p:nvPr>
            <p:ph type="pic" idx="2"/>
          </p:nvPr>
        </p:nvSpPr>
        <p:spPr>
          <a:xfrm>
            <a:off x="6445900" y="626975"/>
            <a:ext cx="1932900" cy="2070000"/>
          </a:xfrm>
          <a:prstGeom prst="roundRect">
            <a:avLst>
              <a:gd name="adj" fmla="val 5387"/>
            </a:avLst>
          </a:prstGeom>
          <a:noFill/>
          <a:ln>
            <a:noFill/>
          </a:ln>
        </p:spPr>
      </p:sp>
      <p:sp>
        <p:nvSpPr>
          <p:cNvPr id="183" name="Google Shape;183;p28"/>
          <p:cNvSpPr>
            <a:spLocks noGrp="1"/>
          </p:cNvSpPr>
          <p:nvPr>
            <p:ph type="pic" idx="3"/>
          </p:nvPr>
        </p:nvSpPr>
        <p:spPr>
          <a:xfrm>
            <a:off x="4210025" y="626975"/>
            <a:ext cx="1932900" cy="2070000"/>
          </a:xfrm>
          <a:prstGeom prst="roundRect">
            <a:avLst>
              <a:gd name="adj" fmla="val 5387"/>
            </a:avLst>
          </a:prstGeom>
          <a:noFill/>
          <a:ln>
            <a:noFill/>
          </a:ln>
        </p:spPr>
      </p:sp>
      <p:cxnSp>
        <p:nvCxnSpPr>
          <p:cNvPr id="184" name="Google Shape;184;p28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85" name="Google Shape;185;p28"/>
          <p:cNvSpPr txBox="1">
            <a:spLocks noGrp="1"/>
          </p:cNvSpPr>
          <p:nvPr>
            <p:ph type="title"/>
          </p:nvPr>
        </p:nvSpPr>
        <p:spPr>
          <a:xfrm>
            <a:off x="450850" y="596800"/>
            <a:ext cx="4083000" cy="18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Inter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6" name="Google Shape;186;p28"/>
          <p:cNvSpPr txBox="1">
            <a:spLocks noGrp="1"/>
          </p:cNvSpPr>
          <p:nvPr>
            <p:ph type="subTitle" idx="1"/>
          </p:nvPr>
        </p:nvSpPr>
        <p:spPr>
          <a:xfrm>
            <a:off x="4210025" y="2802675"/>
            <a:ext cx="1906800" cy="77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7" name="Google Shape;187;p28"/>
          <p:cNvSpPr txBox="1">
            <a:spLocks noGrp="1"/>
          </p:cNvSpPr>
          <p:nvPr>
            <p:ph type="body" idx="4"/>
          </p:nvPr>
        </p:nvSpPr>
        <p:spPr>
          <a:xfrm>
            <a:off x="4210025" y="3441550"/>
            <a:ext cx="1607400" cy="10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88" name="Google Shape;188;p28"/>
          <p:cNvSpPr txBox="1">
            <a:spLocks noGrp="1"/>
          </p:cNvSpPr>
          <p:nvPr>
            <p:ph type="subTitle" idx="5"/>
          </p:nvPr>
        </p:nvSpPr>
        <p:spPr>
          <a:xfrm>
            <a:off x="6458950" y="2802675"/>
            <a:ext cx="1906800" cy="77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9" name="Google Shape;189;p28"/>
          <p:cNvSpPr txBox="1">
            <a:spLocks noGrp="1"/>
          </p:cNvSpPr>
          <p:nvPr>
            <p:ph type="body" idx="6"/>
          </p:nvPr>
        </p:nvSpPr>
        <p:spPr>
          <a:xfrm>
            <a:off x="6458950" y="3441550"/>
            <a:ext cx="1607400" cy="10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90" name="Google Shape;190;p28"/>
          <p:cNvSpPr txBox="1">
            <a:spLocks noGrp="1"/>
          </p:cNvSpPr>
          <p:nvPr>
            <p:ph type="body" idx="7"/>
          </p:nvPr>
        </p:nvSpPr>
        <p:spPr>
          <a:xfrm>
            <a:off x="450850" y="2399275"/>
            <a:ext cx="3048000" cy="21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●"/>
              <a:defRPr>
                <a:solidFill>
                  <a:schemeClr val="lt1"/>
                </a:solidFill>
              </a:defRPr>
            </a:lvl1pPr>
            <a:lvl2pPr marL="914400" lvl="1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○"/>
              <a:defRPr>
                <a:solidFill>
                  <a:schemeClr val="lt1"/>
                </a:solidFill>
              </a:defRPr>
            </a:lvl2pPr>
            <a:lvl3pPr marL="1371600" lvl="2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■"/>
              <a:defRPr>
                <a:solidFill>
                  <a:schemeClr val="lt1"/>
                </a:solidFill>
              </a:defRPr>
            </a:lvl3pPr>
            <a:lvl4pPr marL="1828800" lvl="3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●"/>
              <a:defRPr>
                <a:solidFill>
                  <a:schemeClr val="lt1"/>
                </a:solidFill>
              </a:defRPr>
            </a:lvl4pPr>
            <a:lvl5pPr marL="2286000" lvl="4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○"/>
              <a:defRPr>
                <a:solidFill>
                  <a:schemeClr val="lt1"/>
                </a:solidFill>
              </a:defRPr>
            </a:lvl5pPr>
            <a:lvl6pPr marL="2743200" lvl="5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■"/>
              <a:defRPr>
                <a:solidFill>
                  <a:schemeClr val="lt1"/>
                </a:solidFill>
              </a:defRPr>
            </a:lvl6pPr>
            <a:lvl7pPr marL="3200400" lvl="6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●"/>
              <a:defRPr>
                <a:solidFill>
                  <a:schemeClr val="lt1"/>
                </a:solidFill>
              </a:defRPr>
            </a:lvl7pPr>
            <a:lvl8pPr marL="3657600" lvl="7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○"/>
              <a:defRPr>
                <a:solidFill>
                  <a:schemeClr val="lt1"/>
                </a:solidFill>
              </a:defRPr>
            </a:lvl8pPr>
            <a:lvl9pPr marL="4114800" lvl="8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91" name="Google Shape;191;p28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" sz="700" b="0" i="0" u="none" strike="noStrike" cap="none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 b="0" i="0" u="none" strike="noStrike" cap="none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92" name="Google Shape;192;p28"/>
          <p:cNvSpPr txBox="1">
            <a:spLocks noGrp="1"/>
          </p:cNvSpPr>
          <p:nvPr>
            <p:ph type="sldNum" idx="12"/>
          </p:nvPr>
        </p:nvSpPr>
        <p:spPr>
          <a:xfrm>
            <a:off x="420872" y="203200"/>
            <a:ext cx="42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3" name="Google Shape;193;p28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 b="0" i="0" u="none" strike="noStrike" cap="none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 b="0" i="0" u="none" strike="noStrike" cap="none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ilestones">
  <p:cSld name="TITLE_1">
    <p:bg>
      <p:bgPr>
        <a:solidFill>
          <a:schemeClr val="lt1"/>
        </a:solidFill>
        <a:effectLst/>
      </p:bgPr>
    </p:bg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5" name="Google Shape;195;p29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6" name="Google Shape;196;p29"/>
          <p:cNvSpPr txBox="1">
            <a:spLocks noGrp="1"/>
          </p:cNvSpPr>
          <p:nvPr>
            <p:ph type="title"/>
          </p:nvPr>
        </p:nvSpPr>
        <p:spPr>
          <a:xfrm>
            <a:off x="452575" y="596800"/>
            <a:ext cx="4418100" cy="13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sz="4800" b="1"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sz="4800" b="1"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sz="4800" b="1"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sz="4800" b="1"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sz="4800" b="1"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sz="4800" b="1"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sz="4800" b="1"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sz="4800" b="1"/>
            </a:lvl9pPr>
          </a:lstStyle>
          <a:p>
            <a:endParaRPr/>
          </a:p>
        </p:txBody>
      </p:sp>
      <p:sp>
        <p:nvSpPr>
          <p:cNvPr id="197" name="Google Shape;197;p29"/>
          <p:cNvSpPr txBox="1">
            <a:spLocks noGrp="1"/>
          </p:cNvSpPr>
          <p:nvPr>
            <p:ph type="subTitle" idx="1"/>
          </p:nvPr>
        </p:nvSpPr>
        <p:spPr>
          <a:xfrm>
            <a:off x="467825" y="1857300"/>
            <a:ext cx="2151000" cy="77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>
            <a:endParaRPr/>
          </a:p>
        </p:txBody>
      </p:sp>
      <p:sp>
        <p:nvSpPr>
          <p:cNvPr id="198" name="Google Shape;198;p29"/>
          <p:cNvSpPr txBox="1">
            <a:spLocks noGrp="1"/>
          </p:cNvSpPr>
          <p:nvPr>
            <p:ph type="body" idx="2"/>
          </p:nvPr>
        </p:nvSpPr>
        <p:spPr>
          <a:xfrm>
            <a:off x="391625" y="2271825"/>
            <a:ext cx="2151000" cy="9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9pPr>
          </a:lstStyle>
          <a:p>
            <a:endParaRPr/>
          </a:p>
        </p:txBody>
      </p:sp>
      <p:sp>
        <p:nvSpPr>
          <p:cNvPr id="199" name="Google Shape;199;p29"/>
          <p:cNvSpPr txBox="1">
            <a:spLocks noGrp="1"/>
          </p:cNvSpPr>
          <p:nvPr>
            <p:ph type="subTitle" idx="3"/>
          </p:nvPr>
        </p:nvSpPr>
        <p:spPr>
          <a:xfrm>
            <a:off x="3052450" y="1857300"/>
            <a:ext cx="2151000" cy="77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>
            <a:endParaRPr/>
          </a:p>
        </p:txBody>
      </p:sp>
      <p:sp>
        <p:nvSpPr>
          <p:cNvPr id="200" name="Google Shape;200;p29"/>
          <p:cNvSpPr txBox="1">
            <a:spLocks noGrp="1"/>
          </p:cNvSpPr>
          <p:nvPr>
            <p:ph type="body" idx="4"/>
          </p:nvPr>
        </p:nvSpPr>
        <p:spPr>
          <a:xfrm>
            <a:off x="2976250" y="2271825"/>
            <a:ext cx="2151000" cy="9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9pPr>
          </a:lstStyle>
          <a:p>
            <a:endParaRPr/>
          </a:p>
        </p:txBody>
      </p:sp>
      <p:sp>
        <p:nvSpPr>
          <p:cNvPr id="201" name="Google Shape;201;p29"/>
          <p:cNvSpPr txBox="1">
            <a:spLocks noGrp="1"/>
          </p:cNvSpPr>
          <p:nvPr>
            <p:ph type="subTitle" idx="5"/>
          </p:nvPr>
        </p:nvSpPr>
        <p:spPr>
          <a:xfrm>
            <a:off x="5637075" y="1857300"/>
            <a:ext cx="2151000" cy="77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>
            <a:endParaRPr/>
          </a:p>
        </p:txBody>
      </p:sp>
      <p:sp>
        <p:nvSpPr>
          <p:cNvPr id="202" name="Google Shape;202;p29"/>
          <p:cNvSpPr txBox="1">
            <a:spLocks noGrp="1"/>
          </p:cNvSpPr>
          <p:nvPr>
            <p:ph type="body" idx="6"/>
          </p:nvPr>
        </p:nvSpPr>
        <p:spPr>
          <a:xfrm>
            <a:off x="5560875" y="2271825"/>
            <a:ext cx="2151000" cy="9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9pPr>
          </a:lstStyle>
          <a:p>
            <a:endParaRPr/>
          </a:p>
        </p:txBody>
      </p:sp>
      <p:sp>
        <p:nvSpPr>
          <p:cNvPr id="203" name="Google Shape;203;p29"/>
          <p:cNvSpPr txBox="1">
            <a:spLocks noGrp="1"/>
          </p:cNvSpPr>
          <p:nvPr>
            <p:ph type="subTitle" idx="7"/>
          </p:nvPr>
        </p:nvSpPr>
        <p:spPr>
          <a:xfrm>
            <a:off x="467825" y="3075100"/>
            <a:ext cx="2151000" cy="77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>
            <a:endParaRPr/>
          </a:p>
        </p:txBody>
      </p:sp>
      <p:sp>
        <p:nvSpPr>
          <p:cNvPr id="204" name="Google Shape;204;p29"/>
          <p:cNvSpPr txBox="1">
            <a:spLocks noGrp="1"/>
          </p:cNvSpPr>
          <p:nvPr>
            <p:ph type="body" idx="8"/>
          </p:nvPr>
        </p:nvSpPr>
        <p:spPr>
          <a:xfrm>
            <a:off x="391625" y="3489625"/>
            <a:ext cx="2151000" cy="9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9pPr>
          </a:lstStyle>
          <a:p>
            <a:endParaRPr/>
          </a:p>
        </p:txBody>
      </p:sp>
      <p:sp>
        <p:nvSpPr>
          <p:cNvPr id="205" name="Google Shape;205;p29"/>
          <p:cNvSpPr txBox="1">
            <a:spLocks noGrp="1"/>
          </p:cNvSpPr>
          <p:nvPr>
            <p:ph type="subTitle" idx="9"/>
          </p:nvPr>
        </p:nvSpPr>
        <p:spPr>
          <a:xfrm>
            <a:off x="3052450" y="3075100"/>
            <a:ext cx="2151000" cy="77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>
            <a:endParaRPr/>
          </a:p>
        </p:txBody>
      </p:sp>
      <p:sp>
        <p:nvSpPr>
          <p:cNvPr id="206" name="Google Shape;206;p29"/>
          <p:cNvSpPr txBox="1">
            <a:spLocks noGrp="1"/>
          </p:cNvSpPr>
          <p:nvPr>
            <p:ph type="body" idx="13"/>
          </p:nvPr>
        </p:nvSpPr>
        <p:spPr>
          <a:xfrm>
            <a:off x="2976250" y="3489625"/>
            <a:ext cx="2151000" cy="9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9pPr>
          </a:lstStyle>
          <a:p>
            <a:endParaRPr/>
          </a:p>
        </p:txBody>
      </p:sp>
      <p:sp>
        <p:nvSpPr>
          <p:cNvPr id="207" name="Google Shape;207;p29"/>
          <p:cNvSpPr txBox="1">
            <a:spLocks noGrp="1"/>
          </p:cNvSpPr>
          <p:nvPr>
            <p:ph type="subTitle" idx="14"/>
          </p:nvPr>
        </p:nvSpPr>
        <p:spPr>
          <a:xfrm>
            <a:off x="5637075" y="3075100"/>
            <a:ext cx="2151000" cy="77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>
            <a:endParaRPr/>
          </a:p>
        </p:txBody>
      </p:sp>
      <p:sp>
        <p:nvSpPr>
          <p:cNvPr id="208" name="Google Shape;208;p29"/>
          <p:cNvSpPr txBox="1">
            <a:spLocks noGrp="1"/>
          </p:cNvSpPr>
          <p:nvPr>
            <p:ph type="body" idx="15"/>
          </p:nvPr>
        </p:nvSpPr>
        <p:spPr>
          <a:xfrm>
            <a:off x="5560875" y="3489625"/>
            <a:ext cx="2151000" cy="9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9pPr>
          </a:lstStyle>
          <a:p>
            <a:endParaRPr/>
          </a:p>
        </p:txBody>
      </p:sp>
      <p:sp>
        <p:nvSpPr>
          <p:cNvPr id="209" name="Google Shape;209;p29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" sz="7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 b="0" i="0" u="none" strike="noStrike" cap="none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10" name="Google Shape;210;p29"/>
          <p:cNvSpPr txBox="1">
            <a:spLocks noGrp="1"/>
          </p:cNvSpPr>
          <p:nvPr>
            <p:ph type="sldNum" idx="12"/>
          </p:nvPr>
        </p:nvSpPr>
        <p:spPr>
          <a:xfrm>
            <a:off x="420872" y="203200"/>
            <a:ext cx="42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1" name="Google Shape;211;p29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 b="0" i="0" u="none" strike="noStrike" cap="none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eatures / Benefits">
  <p:cSld name="CUSTOM">
    <p:bg>
      <p:bgPr>
        <a:solidFill>
          <a:schemeClr val="lt1"/>
        </a:solidFill>
        <a:effectLst/>
      </p:bgPr>
    </p:bg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14" name="Google Shape;214;p30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15" name="Google Shape;215;p30"/>
          <p:cNvSpPr txBox="1">
            <a:spLocks noGrp="1"/>
          </p:cNvSpPr>
          <p:nvPr>
            <p:ph type="title"/>
          </p:nvPr>
        </p:nvSpPr>
        <p:spPr>
          <a:xfrm>
            <a:off x="452575" y="633600"/>
            <a:ext cx="3954600" cy="13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 b="1"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 b="1"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 b="1"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 b="1"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 b="1"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 b="1"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 b="1"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 b="1"/>
            </a:lvl9pPr>
          </a:lstStyle>
          <a:p>
            <a:endParaRPr/>
          </a:p>
        </p:txBody>
      </p:sp>
      <p:sp>
        <p:nvSpPr>
          <p:cNvPr id="216" name="Google Shape;216;p30"/>
          <p:cNvSpPr txBox="1">
            <a:spLocks noGrp="1"/>
          </p:cNvSpPr>
          <p:nvPr>
            <p:ph type="body" idx="1"/>
          </p:nvPr>
        </p:nvSpPr>
        <p:spPr>
          <a:xfrm>
            <a:off x="560525" y="1966775"/>
            <a:ext cx="3212700" cy="208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1pPr>
            <a:lvl2pPr marL="914400" lvl="1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2pPr>
            <a:lvl3pPr marL="1371600" lvl="2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3pPr>
            <a:lvl4pPr marL="1828800" lvl="3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4pPr>
            <a:lvl5pPr marL="2286000" lvl="4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5pPr>
            <a:lvl6pPr marL="2743200" lvl="5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6pPr>
            <a:lvl7pPr marL="3200400" lvl="6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7pPr>
            <a:lvl8pPr marL="3657600" lvl="7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8pPr>
            <a:lvl9pPr marL="4114800" lvl="8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9pPr>
          </a:lstStyle>
          <a:p>
            <a:endParaRPr/>
          </a:p>
        </p:txBody>
      </p:sp>
      <p:sp>
        <p:nvSpPr>
          <p:cNvPr id="217" name="Google Shape;217;p30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" sz="7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 b="0" i="0" u="none" strike="noStrike" cap="none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18" name="Google Shape;218;p30"/>
          <p:cNvSpPr txBox="1">
            <a:spLocks noGrp="1"/>
          </p:cNvSpPr>
          <p:nvPr>
            <p:ph type="sldNum" idx="2"/>
          </p:nvPr>
        </p:nvSpPr>
        <p:spPr>
          <a:xfrm>
            <a:off x="420872" y="203200"/>
            <a:ext cx="42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9" name="Google Shape;219;p30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 b="0" i="0" u="none" strike="noStrike" cap="none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Images">
  <p:cSld name="CUSTOM_1">
    <p:bg>
      <p:bgPr>
        <a:solidFill>
          <a:schemeClr val="dk2"/>
        </a:solidFill>
        <a:effectLst/>
      </p:bgPr>
    </p:bg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1"/>
          <p:cNvSpPr>
            <a:spLocks noGrp="1"/>
          </p:cNvSpPr>
          <p:nvPr>
            <p:ph type="pic" idx="2"/>
          </p:nvPr>
        </p:nvSpPr>
        <p:spPr>
          <a:xfrm>
            <a:off x="211850" y="203250"/>
            <a:ext cx="4292400" cy="4737000"/>
          </a:xfrm>
          <a:prstGeom prst="roundRect">
            <a:avLst>
              <a:gd name="adj" fmla="val 3358"/>
            </a:avLst>
          </a:prstGeom>
          <a:noFill/>
          <a:ln>
            <a:noFill/>
          </a:ln>
        </p:spPr>
      </p:sp>
      <p:sp>
        <p:nvSpPr>
          <p:cNvPr id="222" name="Google Shape;222;p31"/>
          <p:cNvSpPr>
            <a:spLocks noGrp="1"/>
          </p:cNvSpPr>
          <p:nvPr>
            <p:ph type="pic" idx="3"/>
          </p:nvPr>
        </p:nvSpPr>
        <p:spPr>
          <a:xfrm>
            <a:off x="4639750" y="203250"/>
            <a:ext cx="4292400" cy="4737000"/>
          </a:xfrm>
          <a:prstGeom prst="roundRect">
            <a:avLst>
              <a:gd name="adj" fmla="val 3358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e Competition">
  <p:cSld name="CUSTOM_2">
    <p:bg>
      <p:bgPr>
        <a:solidFill>
          <a:schemeClr val="lt1"/>
        </a:solidFill>
        <a:effectLst/>
      </p:bgPr>
    </p:bg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2"/>
          <p:cNvSpPr>
            <a:spLocks noGrp="1"/>
          </p:cNvSpPr>
          <p:nvPr>
            <p:ph type="pic" idx="2"/>
          </p:nvPr>
        </p:nvSpPr>
        <p:spPr>
          <a:xfrm>
            <a:off x="4014725" y="557375"/>
            <a:ext cx="1374300" cy="1471500"/>
          </a:xfrm>
          <a:prstGeom prst="roundRect">
            <a:avLst>
              <a:gd name="adj" fmla="val 7582"/>
            </a:avLst>
          </a:prstGeom>
          <a:noFill/>
          <a:ln>
            <a:noFill/>
          </a:ln>
        </p:spPr>
      </p:sp>
      <p:sp>
        <p:nvSpPr>
          <p:cNvPr id="225" name="Google Shape;225;p32"/>
          <p:cNvSpPr>
            <a:spLocks noGrp="1"/>
          </p:cNvSpPr>
          <p:nvPr>
            <p:ph type="pic" idx="3"/>
          </p:nvPr>
        </p:nvSpPr>
        <p:spPr>
          <a:xfrm>
            <a:off x="5688575" y="557375"/>
            <a:ext cx="1374300" cy="1471500"/>
          </a:xfrm>
          <a:prstGeom prst="roundRect">
            <a:avLst>
              <a:gd name="adj" fmla="val 7582"/>
            </a:avLst>
          </a:prstGeom>
          <a:noFill/>
          <a:ln>
            <a:noFill/>
          </a:ln>
        </p:spPr>
      </p:sp>
      <p:sp>
        <p:nvSpPr>
          <p:cNvPr id="226" name="Google Shape;226;p32"/>
          <p:cNvSpPr>
            <a:spLocks noGrp="1"/>
          </p:cNvSpPr>
          <p:nvPr>
            <p:ph type="pic" idx="4"/>
          </p:nvPr>
        </p:nvSpPr>
        <p:spPr>
          <a:xfrm>
            <a:off x="7362425" y="557375"/>
            <a:ext cx="1374300" cy="1471500"/>
          </a:xfrm>
          <a:prstGeom prst="roundRect">
            <a:avLst>
              <a:gd name="adj" fmla="val 7582"/>
            </a:avLst>
          </a:prstGeom>
          <a:noFill/>
          <a:ln>
            <a:noFill/>
          </a:ln>
        </p:spPr>
      </p:sp>
      <p:sp>
        <p:nvSpPr>
          <p:cNvPr id="227" name="Google Shape;227;p32"/>
          <p:cNvSpPr>
            <a:spLocks noGrp="1"/>
          </p:cNvSpPr>
          <p:nvPr>
            <p:ph type="pic" idx="5"/>
          </p:nvPr>
        </p:nvSpPr>
        <p:spPr>
          <a:xfrm>
            <a:off x="4014725" y="2644475"/>
            <a:ext cx="1374300" cy="1471500"/>
          </a:xfrm>
          <a:prstGeom prst="roundRect">
            <a:avLst>
              <a:gd name="adj" fmla="val 7582"/>
            </a:avLst>
          </a:prstGeom>
          <a:noFill/>
          <a:ln>
            <a:noFill/>
          </a:ln>
        </p:spPr>
      </p:sp>
      <p:sp>
        <p:nvSpPr>
          <p:cNvPr id="228" name="Google Shape;228;p32"/>
          <p:cNvSpPr>
            <a:spLocks noGrp="1"/>
          </p:cNvSpPr>
          <p:nvPr>
            <p:ph type="pic" idx="6"/>
          </p:nvPr>
        </p:nvSpPr>
        <p:spPr>
          <a:xfrm>
            <a:off x="5688575" y="2644475"/>
            <a:ext cx="1374300" cy="1471500"/>
          </a:xfrm>
          <a:prstGeom prst="roundRect">
            <a:avLst>
              <a:gd name="adj" fmla="val 7582"/>
            </a:avLst>
          </a:prstGeom>
          <a:noFill/>
          <a:ln>
            <a:noFill/>
          </a:ln>
        </p:spPr>
      </p:sp>
      <p:sp>
        <p:nvSpPr>
          <p:cNvPr id="229" name="Google Shape;229;p32"/>
          <p:cNvSpPr>
            <a:spLocks noGrp="1"/>
          </p:cNvSpPr>
          <p:nvPr>
            <p:ph type="pic" idx="7"/>
          </p:nvPr>
        </p:nvSpPr>
        <p:spPr>
          <a:xfrm>
            <a:off x="7362425" y="2644475"/>
            <a:ext cx="1374300" cy="1471500"/>
          </a:xfrm>
          <a:prstGeom prst="roundRect">
            <a:avLst>
              <a:gd name="adj" fmla="val 7582"/>
            </a:avLst>
          </a:prstGeom>
          <a:noFill/>
          <a:ln>
            <a:noFill/>
          </a:ln>
        </p:spPr>
      </p:sp>
      <p:cxnSp>
        <p:nvCxnSpPr>
          <p:cNvPr id="230" name="Google Shape;230;p32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31" name="Google Shape;231;p32"/>
          <p:cNvSpPr txBox="1">
            <a:spLocks noGrp="1"/>
          </p:cNvSpPr>
          <p:nvPr>
            <p:ph type="title"/>
          </p:nvPr>
        </p:nvSpPr>
        <p:spPr>
          <a:xfrm>
            <a:off x="452575" y="596800"/>
            <a:ext cx="3262500" cy="13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sz="4800" b="1"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sz="4800" b="1"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sz="4800" b="1"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sz="4800" b="1"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sz="4800" b="1"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sz="4800" b="1"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sz="4800" b="1"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sz="4800" b="1"/>
            </a:lvl9pPr>
          </a:lstStyle>
          <a:p>
            <a:endParaRPr/>
          </a:p>
        </p:txBody>
      </p:sp>
      <p:sp>
        <p:nvSpPr>
          <p:cNvPr id="232" name="Google Shape;232;p32"/>
          <p:cNvSpPr txBox="1">
            <a:spLocks noGrp="1"/>
          </p:cNvSpPr>
          <p:nvPr>
            <p:ph type="subTitle" idx="1"/>
          </p:nvPr>
        </p:nvSpPr>
        <p:spPr>
          <a:xfrm>
            <a:off x="452575" y="1956400"/>
            <a:ext cx="2616000" cy="62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>
            <a:endParaRPr/>
          </a:p>
        </p:txBody>
      </p:sp>
      <p:sp>
        <p:nvSpPr>
          <p:cNvPr id="233" name="Google Shape;233;p32"/>
          <p:cNvSpPr txBox="1">
            <a:spLocks noGrp="1"/>
          </p:cNvSpPr>
          <p:nvPr>
            <p:ph type="body" idx="8"/>
          </p:nvPr>
        </p:nvSpPr>
        <p:spPr>
          <a:xfrm>
            <a:off x="467825" y="2583700"/>
            <a:ext cx="3247200" cy="9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9pPr>
          </a:lstStyle>
          <a:p>
            <a:endParaRPr/>
          </a:p>
        </p:txBody>
      </p:sp>
      <p:sp>
        <p:nvSpPr>
          <p:cNvPr id="234" name="Google Shape;234;p32"/>
          <p:cNvSpPr txBox="1">
            <a:spLocks noGrp="1"/>
          </p:cNvSpPr>
          <p:nvPr>
            <p:ph type="subTitle" idx="9"/>
          </p:nvPr>
        </p:nvSpPr>
        <p:spPr>
          <a:xfrm>
            <a:off x="4014725" y="2028875"/>
            <a:ext cx="1374300" cy="62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>
            <a:endParaRPr/>
          </a:p>
        </p:txBody>
      </p:sp>
      <p:sp>
        <p:nvSpPr>
          <p:cNvPr id="235" name="Google Shape;235;p32"/>
          <p:cNvSpPr txBox="1">
            <a:spLocks noGrp="1"/>
          </p:cNvSpPr>
          <p:nvPr>
            <p:ph type="subTitle" idx="13"/>
          </p:nvPr>
        </p:nvSpPr>
        <p:spPr>
          <a:xfrm>
            <a:off x="5688575" y="2028875"/>
            <a:ext cx="1374300" cy="62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>
            <a:endParaRPr/>
          </a:p>
        </p:txBody>
      </p:sp>
      <p:sp>
        <p:nvSpPr>
          <p:cNvPr id="236" name="Google Shape;236;p32"/>
          <p:cNvSpPr txBox="1">
            <a:spLocks noGrp="1"/>
          </p:cNvSpPr>
          <p:nvPr>
            <p:ph type="subTitle" idx="14"/>
          </p:nvPr>
        </p:nvSpPr>
        <p:spPr>
          <a:xfrm>
            <a:off x="7362425" y="2028875"/>
            <a:ext cx="1374300" cy="62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>
            <a:endParaRPr/>
          </a:p>
        </p:txBody>
      </p:sp>
      <p:sp>
        <p:nvSpPr>
          <p:cNvPr id="237" name="Google Shape;237;p32"/>
          <p:cNvSpPr txBox="1">
            <a:spLocks noGrp="1"/>
          </p:cNvSpPr>
          <p:nvPr>
            <p:ph type="subTitle" idx="15"/>
          </p:nvPr>
        </p:nvSpPr>
        <p:spPr>
          <a:xfrm>
            <a:off x="4014725" y="4067725"/>
            <a:ext cx="1374300" cy="62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>
            <a:endParaRPr/>
          </a:p>
        </p:txBody>
      </p:sp>
      <p:sp>
        <p:nvSpPr>
          <p:cNvPr id="238" name="Google Shape;238;p32"/>
          <p:cNvSpPr txBox="1">
            <a:spLocks noGrp="1"/>
          </p:cNvSpPr>
          <p:nvPr>
            <p:ph type="subTitle" idx="16"/>
          </p:nvPr>
        </p:nvSpPr>
        <p:spPr>
          <a:xfrm>
            <a:off x="5688575" y="4067725"/>
            <a:ext cx="1374300" cy="62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>
            <a:endParaRPr/>
          </a:p>
        </p:txBody>
      </p:sp>
      <p:sp>
        <p:nvSpPr>
          <p:cNvPr id="239" name="Google Shape;239;p32"/>
          <p:cNvSpPr txBox="1">
            <a:spLocks noGrp="1"/>
          </p:cNvSpPr>
          <p:nvPr>
            <p:ph type="subTitle" idx="17"/>
          </p:nvPr>
        </p:nvSpPr>
        <p:spPr>
          <a:xfrm>
            <a:off x="7362425" y="4067725"/>
            <a:ext cx="1374300" cy="62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>
            <a:endParaRPr/>
          </a:p>
        </p:txBody>
      </p:sp>
      <p:sp>
        <p:nvSpPr>
          <p:cNvPr id="240" name="Google Shape;240;p32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" sz="7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 b="0" i="0" u="none" strike="noStrike" cap="none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41" name="Google Shape;241;p32"/>
          <p:cNvSpPr txBox="1">
            <a:spLocks noGrp="1"/>
          </p:cNvSpPr>
          <p:nvPr>
            <p:ph type="sldNum" idx="12"/>
          </p:nvPr>
        </p:nvSpPr>
        <p:spPr>
          <a:xfrm>
            <a:off x="420872" y="203200"/>
            <a:ext cx="42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2" name="Google Shape;242;p32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 b="0" i="0" u="none" strike="noStrike" cap="none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Gallery">
  <p:cSld name="CUSTOM_1_1">
    <p:bg>
      <p:bgPr>
        <a:solidFill>
          <a:schemeClr val="dk2"/>
        </a:solidFill>
        <a:effectLst/>
      </p:bgPr>
    </p:bg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3"/>
          <p:cNvSpPr>
            <a:spLocks noGrp="1"/>
          </p:cNvSpPr>
          <p:nvPr>
            <p:ph type="pic" idx="2"/>
          </p:nvPr>
        </p:nvSpPr>
        <p:spPr>
          <a:xfrm>
            <a:off x="228625" y="592625"/>
            <a:ext cx="2205000" cy="1215600"/>
          </a:xfrm>
          <a:prstGeom prst="roundRect">
            <a:avLst>
              <a:gd name="adj" fmla="val 3655"/>
            </a:avLst>
          </a:prstGeom>
          <a:noFill/>
          <a:ln>
            <a:noFill/>
          </a:ln>
        </p:spPr>
      </p:sp>
      <p:sp>
        <p:nvSpPr>
          <p:cNvPr id="245" name="Google Shape;245;p33"/>
          <p:cNvSpPr>
            <a:spLocks noGrp="1"/>
          </p:cNvSpPr>
          <p:nvPr>
            <p:ph type="pic" idx="3"/>
          </p:nvPr>
        </p:nvSpPr>
        <p:spPr>
          <a:xfrm>
            <a:off x="3931925" y="592625"/>
            <a:ext cx="2205000" cy="1215600"/>
          </a:xfrm>
          <a:prstGeom prst="roundRect">
            <a:avLst>
              <a:gd name="adj" fmla="val 3655"/>
            </a:avLst>
          </a:prstGeom>
          <a:noFill/>
          <a:ln>
            <a:noFill/>
          </a:ln>
        </p:spPr>
      </p:sp>
      <p:sp>
        <p:nvSpPr>
          <p:cNvPr id="246" name="Google Shape;246;p33"/>
          <p:cNvSpPr>
            <a:spLocks noGrp="1"/>
          </p:cNvSpPr>
          <p:nvPr>
            <p:ph type="pic" idx="4"/>
          </p:nvPr>
        </p:nvSpPr>
        <p:spPr>
          <a:xfrm>
            <a:off x="7635600" y="592625"/>
            <a:ext cx="1135200" cy="1215600"/>
          </a:xfrm>
          <a:prstGeom prst="roundRect">
            <a:avLst>
              <a:gd name="adj" fmla="val 3655"/>
            </a:avLst>
          </a:prstGeom>
          <a:noFill/>
          <a:ln>
            <a:noFill/>
          </a:ln>
        </p:spPr>
      </p:sp>
      <p:sp>
        <p:nvSpPr>
          <p:cNvPr id="247" name="Google Shape;247;p33"/>
          <p:cNvSpPr>
            <a:spLocks noGrp="1"/>
          </p:cNvSpPr>
          <p:nvPr>
            <p:ph type="pic" idx="5"/>
          </p:nvPr>
        </p:nvSpPr>
        <p:spPr>
          <a:xfrm>
            <a:off x="2575300" y="593225"/>
            <a:ext cx="1215000" cy="1215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48" name="Google Shape;248;p33"/>
          <p:cNvSpPr>
            <a:spLocks noGrp="1"/>
          </p:cNvSpPr>
          <p:nvPr>
            <p:ph type="pic" idx="6"/>
          </p:nvPr>
        </p:nvSpPr>
        <p:spPr>
          <a:xfrm>
            <a:off x="6278800" y="593225"/>
            <a:ext cx="1215000" cy="1215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49" name="Google Shape;249;p33"/>
          <p:cNvSpPr>
            <a:spLocks noGrp="1"/>
          </p:cNvSpPr>
          <p:nvPr>
            <p:ph type="pic" idx="7"/>
          </p:nvPr>
        </p:nvSpPr>
        <p:spPr>
          <a:xfrm>
            <a:off x="228613" y="1964250"/>
            <a:ext cx="1215000" cy="1215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50" name="Google Shape;250;p33"/>
          <p:cNvSpPr>
            <a:spLocks noGrp="1"/>
          </p:cNvSpPr>
          <p:nvPr>
            <p:ph type="pic" idx="8"/>
          </p:nvPr>
        </p:nvSpPr>
        <p:spPr>
          <a:xfrm>
            <a:off x="1545425" y="1963950"/>
            <a:ext cx="2205000" cy="1215600"/>
          </a:xfrm>
          <a:prstGeom prst="roundRect">
            <a:avLst>
              <a:gd name="adj" fmla="val 3655"/>
            </a:avLst>
          </a:prstGeom>
          <a:noFill/>
          <a:ln>
            <a:noFill/>
          </a:ln>
        </p:spPr>
      </p:sp>
      <p:sp>
        <p:nvSpPr>
          <p:cNvPr id="251" name="Google Shape;251;p33"/>
          <p:cNvSpPr>
            <a:spLocks noGrp="1"/>
          </p:cNvSpPr>
          <p:nvPr>
            <p:ph type="pic" idx="9"/>
          </p:nvPr>
        </p:nvSpPr>
        <p:spPr>
          <a:xfrm>
            <a:off x="3932063" y="1963950"/>
            <a:ext cx="1135200" cy="1215600"/>
          </a:xfrm>
          <a:prstGeom prst="roundRect">
            <a:avLst>
              <a:gd name="adj" fmla="val 3655"/>
            </a:avLst>
          </a:prstGeom>
          <a:noFill/>
          <a:ln>
            <a:noFill/>
          </a:ln>
        </p:spPr>
      </p:sp>
      <p:sp>
        <p:nvSpPr>
          <p:cNvPr id="252" name="Google Shape;252;p33"/>
          <p:cNvSpPr>
            <a:spLocks noGrp="1"/>
          </p:cNvSpPr>
          <p:nvPr>
            <p:ph type="pic" idx="13"/>
          </p:nvPr>
        </p:nvSpPr>
        <p:spPr>
          <a:xfrm>
            <a:off x="5248888" y="1963950"/>
            <a:ext cx="2205000" cy="1215600"/>
          </a:xfrm>
          <a:prstGeom prst="roundRect">
            <a:avLst>
              <a:gd name="adj" fmla="val 3655"/>
            </a:avLst>
          </a:prstGeom>
          <a:noFill/>
          <a:ln>
            <a:noFill/>
          </a:ln>
        </p:spPr>
      </p:sp>
      <p:sp>
        <p:nvSpPr>
          <p:cNvPr id="253" name="Google Shape;253;p33"/>
          <p:cNvSpPr>
            <a:spLocks noGrp="1"/>
          </p:cNvSpPr>
          <p:nvPr>
            <p:ph type="pic" idx="14"/>
          </p:nvPr>
        </p:nvSpPr>
        <p:spPr>
          <a:xfrm>
            <a:off x="7555713" y="1964250"/>
            <a:ext cx="1215000" cy="1215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54" name="Google Shape;254;p33"/>
          <p:cNvSpPr>
            <a:spLocks noGrp="1"/>
          </p:cNvSpPr>
          <p:nvPr>
            <p:ph type="pic" idx="15"/>
          </p:nvPr>
        </p:nvSpPr>
        <p:spPr>
          <a:xfrm>
            <a:off x="228625" y="3335275"/>
            <a:ext cx="2205000" cy="1215600"/>
          </a:xfrm>
          <a:prstGeom prst="roundRect">
            <a:avLst>
              <a:gd name="adj" fmla="val 3655"/>
            </a:avLst>
          </a:prstGeom>
          <a:noFill/>
          <a:ln>
            <a:noFill/>
          </a:ln>
        </p:spPr>
      </p:sp>
      <p:sp>
        <p:nvSpPr>
          <p:cNvPr id="255" name="Google Shape;255;p33"/>
          <p:cNvSpPr>
            <a:spLocks noGrp="1"/>
          </p:cNvSpPr>
          <p:nvPr>
            <p:ph type="pic" idx="16"/>
          </p:nvPr>
        </p:nvSpPr>
        <p:spPr>
          <a:xfrm>
            <a:off x="3931925" y="3335275"/>
            <a:ext cx="2205000" cy="1215600"/>
          </a:xfrm>
          <a:prstGeom prst="roundRect">
            <a:avLst>
              <a:gd name="adj" fmla="val 3655"/>
            </a:avLst>
          </a:prstGeom>
          <a:noFill/>
          <a:ln>
            <a:noFill/>
          </a:ln>
        </p:spPr>
      </p:sp>
      <p:sp>
        <p:nvSpPr>
          <p:cNvPr id="256" name="Google Shape;256;p33"/>
          <p:cNvSpPr>
            <a:spLocks noGrp="1"/>
          </p:cNvSpPr>
          <p:nvPr>
            <p:ph type="pic" idx="17"/>
          </p:nvPr>
        </p:nvSpPr>
        <p:spPr>
          <a:xfrm>
            <a:off x="7635600" y="3335275"/>
            <a:ext cx="1135200" cy="1215600"/>
          </a:xfrm>
          <a:prstGeom prst="roundRect">
            <a:avLst>
              <a:gd name="adj" fmla="val 3655"/>
            </a:avLst>
          </a:prstGeom>
          <a:noFill/>
          <a:ln>
            <a:noFill/>
          </a:ln>
        </p:spPr>
      </p:sp>
      <p:sp>
        <p:nvSpPr>
          <p:cNvPr id="257" name="Google Shape;257;p33"/>
          <p:cNvSpPr>
            <a:spLocks noGrp="1"/>
          </p:cNvSpPr>
          <p:nvPr>
            <p:ph type="pic" idx="18"/>
          </p:nvPr>
        </p:nvSpPr>
        <p:spPr>
          <a:xfrm>
            <a:off x="2575300" y="3335875"/>
            <a:ext cx="1215000" cy="1215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58" name="Google Shape;258;p33"/>
          <p:cNvSpPr>
            <a:spLocks noGrp="1"/>
          </p:cNvSpPr>
          <p:nvPr>
            <p:ph type="pic" idx="19"/>
          </p:nvPr>
        </p:nvSpPr>
        <p:spPr>
          <a:xfrm>
            <a:off x="6278800" y="3335875"/>
            <a:ext cx="1215000" cy="1215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59" name="Google Shape;259;p33"/>
          <p:cNvSpPr txBox="1"/>
          <p:nvPr/>
        </p:nvSpPr>
        <p:spPr>
          <a:xfrm>
            <a:off x="420872" y="203200"/>
            <a:ext cx="42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rPr>
              <a:t>‹#›</a:t>
            </a:fld>
            <a:endParaRPr sz="800" b="0" i="0" u="none" strike="noStrike" cap="none">
              <a:solidFill>
                <a:schemeClr val="lt2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cxnSp>
        <p:nvCxnSpPr>
          <p:cNvPr id="260" name="Google Shape;260;p33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61" name="Google Shape;261;p33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" sz="700" b="0" i="0" u="none" strike="noStrike" cap="none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 b="0" i="0" u="none" strike="noStrike" cap="none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62" name="Google Shape;262;p33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 b="0" i="0" u="none" strike="noStrike" cap="none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 b="0" i="0" u="none" strike="noStrike" cap="none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_4"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65" name="Google Shape;265;p3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66" name="Google Shape;266;p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>
  <p:cSld name="TITLE_AND_BODY_1"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69" name="Google Shape;269;p3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270" name="Google Shape;270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>
  <p:cSld name="TITLE_AND_TWO_COLUMNS_1"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73" name="Google Shape;273;p3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274" name="Google Shape;274;p36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275" name="Google Shape;275;p3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_ONLY_1"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78" name="Google Shape;278;p3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_1"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8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81" name="Google Shape;281;p38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282" name="Google Shape;282;p3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_1"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9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285" name="Google Shape;285;p3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_1_1"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" name="Google Shape;288;p40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89" name="Google Shape;289;p40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90" name="Google Shape;290;p40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291" name="Google Shape;291;p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_1"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1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marL="914400" lvl="1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294" name="Google Shape;294;p4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_1"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2"/>
          <p:cNvSpPr txBox="1">
            <a:spLocks noGrp="1"/>
          </p:cNvSpPr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endParaRPr/>
          </a:p>
        </p:txBody>
      </p:sp>
      <p:sp>
        <p:nvSpPr>
          <p:cNvPr id="297" name="Google Shape;297;p42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298" name="Google Shape;298;p4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CUSTOM_7_1"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3"/>
          <p:cNvSpPr txBox="1">
            <a:spLocks noGrp="1"/>
          </p:cNvSpPr>
          <p:nvPr>
            <p:ph type="title"/>
          </p:nvPr>
        </p:nvSpPr>
        <p:spPr>
          <a:xfrm>
            <a:off x="677325" y="1832775"/>
            <a:ext cx="3217200" cy="148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301" name="Google Shape;301;p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2" name="Google Shape;302;p43"/>
          <p:cNvSpPr txBox="1">
            <a:spLocks noGrp="1"/>
          </p:cNvSpPr>
          <p:nvPr>
            <p:ph type="subTitle" idx="1"/>
          </p:nvPr>
        </p:nvSpPr>
        <p:spPr>
          <a:xfrm>
            <a:off x="4406650" y="393750"/>
            <a:ext cx="4409700" cy="54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03" name="Google Shape;303;p43"/>
          <p:cNvSpPr txBox="1">
            <a:spLocks noGrp="1"/>
          </p:cNvSpPr>
          <p:nvPr>
            <p:ph type="subTitle" idx="2"/>
          </p:nvPr>
        </p:nvSpPr>
        <p:spPr>
          <a:xfrm>
            <a:off x="4406650" y="1151705"/>
            <a:ext cx="4409700" cy="54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04" name="Google Shape;304;p43"/>
          <p:cNvSpPr txBox="1">
            <a:spLocks noGrp="1"/>
          </p:cNvSpPr>
          <p:nvPr>
            <p:ph type="subTitle" idx="3"/>
          </p:nvPr>
        </p:nvSpPr>
        <p:spPr>
          <a:xfrm>
            <a:off x="4406650" y="3425570"/>
            <a:ext cx="4409700" cy="54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05" name="Google Shape;305;p43"/>
          <p:cNvSpPr txBox="1">
            <a:spLocks noGrp="1"/>
          </p:cNvSpPr>
          <p:nvPr>
            <p:ph type="subTitle" idx="4"/>
          </p:nvPr>
        </p:nvSpPr>
        <p:spPr>
          <a:xfrm>
            <a:off x="4406650" y="1909660"/>
            <a:ext cx="4409700" cy="54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06" name="Google Shape;306;p43"/>
          <p:cNvSpPr txBox="1">
            <a:spLocks noGrp="1"/>
          </p:cNvSpPr>
          <p:nvPr>
            <p:ph type="subTitle" idx="5"/>
          </p:nvPr>
        </p:nvSpPr>
        <p:spPr>
          <a:xfrm>
            <a:off x="4406650" y="4183525"/>
            <a:ext cx="4409700" cy="54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07" name="Google Shape;307;p43"/>
          <p:cNvSpPr txBox="1">
            <a:spLocks noGrp="1"/>
          </p:cNvSpPr>
          <p:nvPr>
            <p:ph type="subTitle" idx="6"/>
          </p:nvPr>
        </p:nvSpPr>
        <p:spPr>
          <a:xfrm>
            <a:off x="4406650" y="2667615"/>
            <a:ext cx="4409700" cy="54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body and image">
  <p:cSld name="CUSTOM_8_1"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310" name="Google Shape;310;p4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473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311" name="Google Shape;311;p44"/>
          <p:cNvSpPr>
            <a:spLocks noGrp="1"/>
          </p:cNvSpPr>
          <p:nvPr>
            <p:ph type="pic" idx="2"/>
          </p:nvPr>
        </p:nvSpPr>
        <p:spPr>
          <a:xfrm>
            <a:off x="4992024" y="1152775"/>
            <a:ext cx="3840300" cy="3416400"/>
          </a:xfrm>
          <a:prstGeom prst="rect">
            <a:avLst/>
          </a:prstGeom>
          <a:noFill/>
          <a:ln>
            <a:noFill/>
          </a:ln>
        </p:spPr>
      </p:sp>
      <p:sp>
        <p:nvSpPr>
          <p:cNvPr id="312" name="Google Shape;312;p4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big ideas">
  <p:cSld name="CUSTOM_1_2"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5" name="Google Shape;315;p45"/>
          <p:cNvSpPr txBox="1">
            <a:spLocks noGrp="1"/>
          </p:cNvSpPr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16" name="Google Shape;316;p45"/>
          <p:cNvSpPr txBox="1">
            <a:spLocks noGrp="1"/>
          </p:cNvSpPr>
          <p:nvPr>
            <p:ph type="body" idx="1"/>
          </p:nvPr>
        </p:nvSpPr>
        <p:spPr>
          <a:xfrm>
            <a:off x="483150" y="2237788"/>
            <a:ext cx="3619800" cy="23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317" name="Google Shape;317;p45"/>
          <p:cNvSpPr txBox="1">
            <a:spLocks noGrp="1"/>
          </p:cNvSpPr>
          <p:nvPr>
            <p:ph type="body" idx="2"/>
          </p:nvPr>
        </p:nvSpPr>
        <p:spPr>
          <a:xfrm>
            <a:off x="5048000" y="2237788"/>
            <a:ext cx="3619800" cy="23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318" name="Google Shape;318;p45"/>
          <p:cNvSpPr txBox="1">
            <a:spLocks noGrp="1"/>
          </p:cNvSpPr>
          <p:nvPr>
            <p:ph type="subTitle" idx="3"/>
          </p:nvPr>
        </p:nvSpPr>
        <p:spPr>
          <a:xfrm>
            <a:off x="483150" y="1336161"/>
            <a:ext cx="3619800" cy="54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19" name="Google Shape;319;p45"/>
          <p:cNvSpPr txBox="1">
            <a:spLocks noGrp="1"/>
          </p:cNvSpPr>
          <p:nvPr>
            <p:ph type="subTitle" idx="4"/>
          </p:nvPr>
        </p:nvSpPr>
        <p:spPr>
          <a:xfrm>
            <a:off x="5048000" y="1336161"/>
            <a:ext cx="3619800" cy="54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big ideas">
  <p:cSld name="CUSTOM_2_2"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4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2" name="Google Shape;322;p46"/>
          <p:cNvSpPr txBox="1">
            <a:spLocks noGrp="1"/>
          </p:cNvSpPr>
          <p:nvPr>
            <p:ph type="body" idx="1"/>
          </p:nvPr>
        </p:nvSpPr>
        <p:spPr>
          <a:xfrm>
            <a:off x="483175" y="2417500"/>
            <a:ext cx="2455500" cy="23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323" name="Google Shape;323;p46"/>
          <p:cNvSpPr txBox="1">
            <a:spLocks noGrp="1"/>
          </p:cNvSpPr>
          <p:nvPr>
            <p:ph type="body" idx="2"/>
          </p:nvPr>
        </p:nvSpPr>
        <p:spPr>
          <a:xfrm>
            <a:off x="3347725" y="2417500"/>
            <a:ext cx="2455500" cy="23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324" name="Google Shape;324;p46"/>
          <p:cNvSpPr txBox="1">
            <a:spLocks noGrp="1"/>
          </p:cNvSpPr>
          <p:nvPr>
            <p:ph type="body" idx="3"/>
          </p:nvPr>
        </p:nvSpPr>
        <p:spPr>
          <a:xfrm>
            <a:off x="6212275" y="2417500"/>
            <a:ext cx="2455500" cy="23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325" name="Google Shape;325;p46"/>
          <p:cNvSpPr txBox="1">
            <a:spLocks noGrp="1"/>
          </p:cNvSpPr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26" name="Google Shape;326;p46"/>
          <p:cNvSpPr txBox="1">
            <a:spLocks noGrp="1"/>
          </p:cNvSpPr>
          <p:nvPr>
            <p:ph type="subTitle" idx="4"/>
          </p:nvPr>
        </p:nvSpPr>
        <p:spPr>
          <a:xfrm>
            <a:off x="483175" y="1336150"/>
            <a:ext cx="2455500" cy="7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27" name="Google Shape;327;p46"/>
          <p:cNvSpPr txBox="1">
            <a:spLocks noGrp="1"/>
          </p:cNvSpPr>
          <p:nvPr>
            <p:ph type="subTitle" idx="5"/>
          </p:nvPr>
        </p:nvSpPr>
        <p:spPr>
          <a:xfrm>
            <a:off x="3347725" y="1336150"/>
            <a:ext cx="2455500" cy="7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28" name="Google Shape;328;p46"/>
          <p:cNvSpPr txBox="1">
            <a:spLocks noGrp="1"/>
          </p:cNvSpPr>
          <p:nvPr>
            <p:ph type="subTitle" idx="6"/>
          </p:nvPr>
        </p:nvSpPr>
        <p:spPr>
          <a:xfrm>
            <a:off x="6212275" y="1336150"/>
            <a:ext cx="2455500" cy="7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big ideas">
  <p:cSld name="CUSTOM_3_1"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1" name="Google Shape;331;p47"/>
          <p:cNvSpPr txBox="1">
            <a:spLocks noGrp="1"/>
          </p:cNvSpPr>
          <p:nvPr>
            <p:ph type="body" idx="1"/>
          </p:nvPr>
        </p:nvSpPr>
        <p:spPr>
          <a:xfrm>
            <a:off x="366725" y="1759093"/>
            <a:ext cx="3838500" cy="11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332" name="Google Shape;332;p47"/>
          <p:cNvSpPr txBox="1">
            <a:spLocks noGrp="1"/>
          </p:cNvSpPr>
          <p:nvPr>
            <p:ph type="body" idx="2"/>
          </p:nvPr>
        </p:nvSpPr>
        <p:spPr>
          <a:xfrm>
            <a:off x="4938725" y="1759093"/>
            <a:ext cx="3838500" cy="11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333" name="Google Shape;333;p47"/>
          <p:cNvSpPr txBox="1">
            <a:spLocks noGrp="1"/>
          </p:cNvSpPr>
          <p:nvPr>
            <p:ph type="body" idx="3"/>
          </p:nvPr>
        </p:nvSpPr>
        <p:spPr>
          <a:xfrm>
            <a:off x="366750" y="3648575"/>
            <a:ext cx="3838500" cy="11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334" name="Google Shape;334;p47"/>
          <p:cNvSpPr txBox="1">
            <a:spLocks noGrp="1"/>
          </p:cNvSpPr>
          <p:nvPr>
            <p:ph type="body" idx="4"/>
          </p:nvPr>
        </p:nvSpPr>
        <p:spPr>
          <a:xfrm>
            <a:off x="4938750" y="3648575"/>
            <a:ext cx="3838500" cy="11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335" name="Google Shape;335;p47"/>
          <p:cNvSpPr txBox="1">
            <a:spLocks noGrp="1"/>
          </p:cNvSpPr>
          <p:nvPr>
            <p:ph type="title"/>
          </p:nvPr>
        </p:nvSpPr>
        <p:spPr>
          <a:xfrm>
            <a:off x="366750" y="450025"/>
            <a:ext cx="8184600" cy="7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36" name="Google Shape;336;p47"/>
          <p:cNvSpPr txBox="1">
            <a:spLocks noGrp="1"/>
          </p:cNvSpPr>
          <p:nvPr>
            <p:ph type="subTitle" idx="5"/>
          </p:nvPr>
        </p:nvSpPr>
        <p:spPr>
          <a:xfrm>
            <a:off x="366763" y="1277907"/>
            <a:ext cx="3838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37" name="Google Shape;337;p47"/>
          <p:cNvSpPr txBox="1">
            <a:spLocks noGrp="1"/>
          </p:cNvSpPr>
          <p:nvPr>
            <p:ph type="subTitle" idx="6"/>
          </p:nvPr>
        </p:nvSpPr>
        <p:spPr>
          <a:xfrm>
            <a:off x="4938738" y="1277907"/>
            <a:ext cx="3838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38" name="Google Shape;338;p47"/>
          <p:cNvSpPr txBox="1">
            <a:spLocks noGrp="1"/>
          </p:cNvSpPr>
          <p:nvPr>
            <p:ph type="subTitle" idx="7"/>
          </p:nvPr>
        </p:nvSpPr>
        <p:spPr>
          <a:xfrm>
            <a:off x="4938761" y="3167363"/>
            <a:ext cx="3838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39" name="Google Shape;339;p47"/>
          <p:cNvSpPr txBox="1">
            <a:spLocks noGrp="1"/>
          </p:cNvSpPr>
          <p:nvPr>
            <p:ph type="subTitle" idx="8"/>
          </p:nvPr>
        </p:nvSpPr>
        <p:spPr>
          <a:xfrm>
            <a:off x="366750" y="3167363"/>
            <a:ext cx="3838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image">
  <p:cSld name="TITLE_ONLY_1_1"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4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342" name="Google Shape;342;p4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3" name="Google Shape;343;p48"/>
          <p:cNvSpPr>
            <a:spLocks noGrp="1"/>
          </p:cNvSpPr>
          <p:nvPr>
            <p:ph type="pic" idx="2"/>
          </p:nvPr>
        </p:nvSpPr>
        <p:spPr>
          <a:xfrm>
            <a:off x="311700" y="1170425"/>
            <a:ext cx="8520600" cy="3492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storyboards">
  <p:cSld name="CUSTOM_4_1"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49"/>
          <p:cNvSpPr txBox="1">
            <a:spLocks noGrp="1"/>
          </p:cNvSpPr>
          <p:nvPr>
            <p:ph type="body" idx="1"/>
          </p:nvPr>
        </p:nvSpPr>
        <p:spPr>
          <a:xfrm>
            <a:off x="311700" y="4080225"/>
            <a:ext cx="4027500" cy="9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346" name="Google Shape;346;p49"/>
          <p:cNvSpPr>
            <a:spLocks noGrp="1"/>
          </p:cNvSpPr>
          <p:nvPr>
            <p:ph type="pic" idx="2"/>
          </p:nvPr>
        </p:nvSpPr>
        <p:spPr>
          <a:xfrm>
            <a:off x="48048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347" name="Google Shape;347;p49"/>
          <p:cNvSpPr>
            <a:spLocks noGrp="1"/>
          </p:cNvSpPr>
          <p:nvPr>
            <p:ph type="pic" idx="3"/>
          </p:nvPr>
        </p:nvSpPr>
        <p:spPr>
          <a:xfrm>
            <a:off x="3117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348" name="Google Shape;348;p49"/>
          <p:cNvSpPr txBox="1">
            <a:spLocks noGrp="1"/>
          </p:cNvSpPr>
          <p:nvPr>
            <p:ph type="body" idx="4"/>
          </p:nvPr>
        </p:nvSpPr>
        <p:spPr>
          <a:xfrm>
            <a:off x="4804825" y="4080225"/>
            <a:ext cx="4027500" cy="9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349" name="Google Shape;349;p4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0" name="Google Shape;350;p4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351" name="Google Shape;351;p49"/>
          <p:cNvSpPr txBox="1">
            <a:spLocks noGrp="1"/>
          </p:cNvSpPr>
          <p:nvPr>
            <p:ph type="subTitle" idx="5"/>
          </p:nvPr>
        </p:nvSpPr>
        <p:spPr>
          <a:xfrm>
            <a:off x="311725" y="3582900"/>
            <a:ext cx="4027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52" name="Google Shape;352;p49"/>
          <p:cNvSpPr txBox="1">
            <a:spLocks noGrp="1"/>
          </p:cNvSpPr>
          <p:nvPr>
            <p:ph type="subTitle" idx="6"/>
          </p:nvPr>
        </p:nvSpPr>
        <p:spPr>
          <a:xfrm>
            <a:off x="4804825" y="3582900"/>
            <a:ext cx="4027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storyboards">
  <p:cSld name="CUSTOM_4_1_1"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0"/>
          <p:cNvSpPr txBox="1">
            <a:spLocks noGrp="1"/>
          </p:cNvSpPr>
          <p:nvPr>
            <p:ph type="body" idx="1"/>
          </p:nvPr>
        </p:nvSpPr>
        <p:spPr>
          <a:xfrm>
            <a:off x="311700" y="3911700"/>
            <a:ext cx="2627100" cy="10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355" name="Google Shape;355;p50"/>
          <p:cNvSpPr>
            <a:spLocks noGrp="1"/>
          </p:cNvSpPr>
          <p:nvPr>
            <p:ph type="pic" idx="2"/>
          </p:nvPr>
        </p:nvSpPr>
        <p:spPr>
          <a:xfrm>
            <a:off x="62052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356" name="Google Shape;356;p50"/>
          <p:cNvSpPr>
            <a:spLocks noGrp="1"/>
          </p:cNvSpPr>
          <p:nvPr>
            <p:ph type="pic" idx="3"/>
          </p:nvPr>
        </p:nvSpPr>
        <p:spPr>
          <a:xfrm>
            <a:off x="3117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357" name="Google Shape;357;p50"/>
          <p:cNvSpPr txBox="1">
            <a:spLocks noGrp="1"/>
          </p:cNvSpPr>
          <p:nvPr>
            <p:ph type="body" idx="4"/>
          </p:nvPr>
        </p:nvSpPr>
        <p:spPr>
          <a:xfrm>
            <a:off x="6205225" y="3911700"/>
            <a:ext cx="2627100" cy="10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358" name="Google Shape;358;p50"/>
          <p:cNvSpPr>
            <a:spLocks noGrp="1"/>
          </p:cNvSpPr>
          <p:nvPr>
            <p:ph type="pic" idx="5"/>
          </p:nvPr>
        </p:nvSpPr>
        <p:spPr>
          <a:xfrm>
            <a:off x="3255250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359" name="Google Shape;359;p50"/>
          <p:cNvSpPr txBox="1">
            <a:spLocks noGrp="1"/>
          </p:cNvSpPr>
          <p:nvPr>
            <p:ph type="body" idx="6"/>
          </p:nvPr>
        </p:nvSpPr>
        <p:spPr>
          <a:xfrm>
            <a:off x="3255250" y="3911700"/>
            <a:ext cx="2627100" cy="10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360" name="Google Shape;360;p5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1" name="Google Shape;361;p5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362" name="Google Shape;362;p50"/>
          <p:cNvSpPr txBox="1">
            <a:spLocks noGrp="1"/>
          </p:cNvSpPr>
          <p:nvPr>
            <p:ph type="subTitle" idx="7"/>
          </p:nvPr>
        </p:nvSpPr>
        <p:spPr>
          <a:xfrm>
            <a:off x="311725" y="3430500"/>
            <a:ext cx="26271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63" name="Google Shape;363;p50"/>
          <p:cNvSpPr txBox="1">
            <a:spLocks noGrp="1"/>
          </p:cNvSpPr>
          <p:nvPr>
            <p:ph type="subTitle" idx="8"/>
          </p:nvPr>
        </p:nvSpPr>
        <p:spPr>
          <a:xfrm>
            <a:off x="6205225" y="3430500"/>
            <a:ext cx="26271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64" name="Google Shape;364;p50"/>
          <p:cNvSpPr txBox="1">
            <a:spLocks noGrp="1"/>
          </p:cNvSpPr>
          <p:nvPr>
            <p:ph type="subTitle" idx="9"/>
          </p:nvPr>
        </p:nvSpPr>
        <p:spPr>
          <a:xfrm>
            <a:off x="3255250" y="3430500"/>
            <a:ext cx="26271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only">
  <p:cSld name="CUSTOM_5_1"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51"/>
          <p:cNvSpPr>
            <a:spLocks noGrp="1"/>
          </p:cNvSpPr>
          <p:nvPr>
            <p:ph type="pic" idx="2"/>
          </p:nvPr>
        </p:nvSpPr>
        <p:spPr>
          <a:xfrm>
            <a:off x="311700" y="445025"/>
            <a:ext cx="8520600" cy="4218300"/>
          </a:xfrm>
          <a:prstGeom prst="rect">
            <a:avLst/>
          </a:prstGeom>
          <a:noFill/>
          <a:ln>
            <a:noFill/>
          </a:ln>
        </p:spPr>
      </p:sp>
      <p:sp>
        <p:nvSpPr>
          <p:cNvPr id="367" name="Google Shape;367;p5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grid">
  <p:cSld name="CUSTOM_6_1"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5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0" name="Google Shape;370;p52"/>
          <p:cNvSpPr>
            <a:spLocks noGrp="1"/>
          </p:cNvSpPr>
          <p:nvPr>
            <p:ph type="pic" idx="2"/>
          </p:nvPr>
        </p:nvSpPr>
        <p:spPr>
          <a:xfrm>
            <a:off x="338960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71" name="Google Shape;371;p52"/>
          <p:cNvSpPr>
            <a:spLocks noGrp="1"/>
          </p:cNvSpPr>
          <p:nvPr>
            <p:ph type="pic" idx="3"/>
          </p:nvPr>
        </p:nvSpPr>
        <p:spPr>
          <a:xfrm>
            <a:off x="5195935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72" name="Google Shape;372;p52"/>
          <p:cNvSpPr>
            <a:spLocks noGrp="1"/>
          </p:cNvSpPr>
          <p:nvPr>
            <p:ph type="pic" idx="4"/>
          </p:nvPr>
        </p:nvSpPr>
        <p:spPr>
          <a:xfrm>
            <a:off x="700227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73" name="Google Shape;373;p52"/>
          <p:cNvSpPr>
            <a:spLocks noGrp="1"/>
          </p:cNvSpPr>
          <p:nvPr>
            <p:ph type="pic" idx="5"/>
          </p:nvPr>
        </p:nvSpPr>
        <p:spPr>
          <a:xfrm>
            <a:off x="3389588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74" name="Google Shape;374;p52"/>
          <p:cNvSpPr>
            <a:spLocks noGrp="1"/>
          </p:cNvSpPr>
          <p:nvPr>
            <p:ph type="pic" idx="6"/>
          </p:nvPr>
        </p:nvSpPr>
        <p:spPr>
          <a:xfrm>
            <a:off x="5195922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75" name="Google Shape;375;p52"/>
          <p:cNvSpPr>
            <a:spLocks noGrp="1"/>
          </p:cNvSpPr>
          <p:nvPr>
            <p:ph type="pic" idx="7"/>
          </p:nvPr>
        </p:nvSpPr>
        <p:spPr>
          <a:xfrm>
            <a:off x="7002257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76" name="Google Shape;376;p52"/>
          <p:cNvSpPr txBox="1">
            <a:spLocks noGrp="1"/>
          </p:cNvSpPr>
          <p:nvPr>
            <p:ph type="title"/>
          </p:nvPr>
        </p:nvSpPr>
        <p:spPr>
          <a:xfrm>
            <a:off x="351550" y="445025"/>
            <a:ext cx="2596800" cy="17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377" name="Google Shape;377;p52"/>
          <p:cNvSpPr>
            <a:spLocks noGrp="1"/>
          </p:cNvSpPr>
          <p:nvPr>
            <p:ph type="pic" idx="8"/>
          </p:nvPr>
        </p:nvSpPr>
        <p:spPr>
          <a:xfrm>
            <a:off x="3389588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78" name="Google Shape;378;p52"/>
          <p:cNvSpPr>
            <a:spLocks noGrp="1"/>
          </p:cNvSpPr>
          <p:nvPr>
            <p:ph type="pic" idx="9"/>
          </p:nvPr>
        </p:nvSpPr>
        <p:spPr>
          <a:xfrm>
            <a:off x="5195922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79" name="Google Shape;379;p52"/>
          <p:cNvSpPr>
            <a:spLocks noGrp="1"/>
          </p:cNvSpPr>
          <p:nvPr>
            <p:ph type="pic" idx="13"/>
          </p:nvPr>
        </p:nvSpPr>
        <p:spPr>
          <a:xfrm>
            <a:off x="7002257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564">
          <p15:clr>
            <a:srgbClr val="E46962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39" Type="http://schemas.openxmlformats.org/officeDocument/2006/relationships/slideLayout" Target="../slideLayouts/slideLayout50.xml"/><Relationship Id="rId21" Type="http://schemas.openxmlformats.org/officeDocument/2006/relationships/slideLayout" Target="../slideLayouts/slideLayout32.xml"/><Relationship Id="rId34" Type="http://schemas.openxmlformats.org/officeDocument/2006/relationships/slideLayout" Target="../slideLayouts/slideLayout45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33" Type="http://schemas.openxmlformats.org/officeDocument/2006/relationships/slideLayout" Target="../slideLayouts/slideLayout44.xml"/><Relationship Id="rId38" Type="http://schemas.openxmlformats.org/officeDocument/2006/relationships/slideLayout" Target="../slideLayouts/slideLayout49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29" Type="http://schemas.openxmlformats.org/officeDocument/2006/relationships/slideLayout" Target="../slideLayouts/slideLayout40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32" Type="http://schemas.openxmlformats.org/officeDocument/2006/relationships/slideLayout" Target="../slideLayouts/slideLayout43.xml"/><Relationship Id="rId37" Type="http://schemas.openxmlformats.org/officeDocument/2006/relationships/slideLayout" Target="../slideLayouts/slideLayout48.xml"/><Relationship Id="rId40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36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4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slideLayout" Target="../slideLayouts/slideLayout41.xml"/><Relationship Id="rId35" Type="http://schemas.openxmlformats.org/officeDocument/2006/relationships/slideLayout" Target="../slideLayouts/slideLayout46.xml"/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title"/>
          </p:nvPr>
        </p:nvSpPr>
        <p:spPr>
          <a:xfrm>
            <a:off x="308925" y="278025"/>
            <a:ext cx="4448400" cy="29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 sz="4200" b="1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 sz="42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 sz="42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 sz="42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 sz="42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 sz="42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 sz="42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 sz="42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 sz="42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body" idx="1"/>
          </p:nvPr>
        </p:nvSpPr>
        <p:spPr>
          <a:xfrm>
            <a:off x="4613175" y="278025"/>
            <a:ext cx="2965500" cy="29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●"/>
              <a:defRPr sz="12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○"/>
              <a:defRPr sz="12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■"/>
              <a:defRPr sz="12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●"/>
              <a:defRPr sz="12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○"/>
              <a:defRPr sz="12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■"/>
              <a:defRPr sz="12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●"/>
              <a:defRPr sz="12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○"/>
              <a:defRPr sz="12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■"/>
              <a:defRPr sz="12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  <p:sldLayoutId id="2147483695" r:id="rId37"/>
    <p:sldLayoutId id="2147483696" r:id="rId38"/>
    <p:sldLayoutId id="2147483697" r:id="rId3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adityakadiwal/water-potability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3"/>
          <p:cNvSpPr txBox="1"/>
          <p:nvPr/>
        </p:nvSpPr>
        <p:spPr>
          <a:xfrm>
            <a:off x="2435124" y="1880150"/>
            <a:ext cx="3646200" cy="128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Team Members : </a:t>
            </a:r>
            <a:endParaRPr sz="16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Arshad Shaik</a:t>
            </a:r>
            <a:endParaRPr sz="16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Diviz Kondamadugula</a:t>
            </a:r>
            <a:endParaRPr sz="16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Gouri Sirisha Kokkirala</a:t>
            </a:r>
            <a:endParaRPr sz="16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85" name="Google Shape;385;p53"/>
          <p:cNvSpPr txBox="1"/>
          <p:nvPr/>
        </p:nvSpPr>
        <p:spPr>
          <a:xfrm>
            <a:off x="538999" y="651350"/>
            <a:ext cx="61707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            Water Potability Predictor and Chatbot</a:t>
            </a:r>
            <a:endParaRPr sz="20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86" name="Google Shape;386;p53" descr="File:Asu university vert rgb maroongold 600.png - Wikimedia Commons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28349" y="4054100"/>
            <a:ext cx="1076652" cy="867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2"/>
          <p:cNvSpPr txBox="1"/>
          <p:nvPr/>
        </p:nvSpPr>
        <p:spPr>
          <a:xfrm>
            <a:off x="0" y="111850"/>
            <a:ext cx="86559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Implementation of UI</a:t>
            </a:r>
            <a:endParaRPr sz="1600" b="0" i="0" u="none" strike="noStrike" cap="none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40" name="Google Shape;440;p62" title="Screenshot 2025-04-27 at 9.00.06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1325" y="542950"/>
            <a:ext cx="8014577" cy="4295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63"/>
          <p:cNvSpPr txBox="1"/>
          <p:nvPr/>
        </p:nvSpPr>
        <p:spPr>
          <a:xfrm>
            <a:off x="89450" y="108700"/>
            <a:ext cx="86559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Implementation of Backend</a:t>
            </a:r>
            <a:endParaRPr sz="1600" b="0" i="0" u="none" strike="noStrike" cap="none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46" name="Google Shape;446;p63" title="be-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4525" y="539800"/>
            <a:ext cx="7254574" cy="42989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64"/>
          <p:cNvSpPr txBox="1"/>
          <p:nvPr/>
        </p:nvSpPr>
        <p:spPr>
          <a:xfrm>
            <a:off x="89450" y="108700"/>
            <a:ext cx="86559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Implementation of Backend</a:t>
            </a:r>
            <a:endParaRPr sz="1600" b="0" i="0" u="none" strike="noStrike" cap="none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52" name="Google Shape;452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8225" y="539800"/>
            <a:ext cx="7827052" cy="4380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7" name="Google Shape;457;p65" title="Hom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4088" y="924675"/>
            <a:ext cx="8055823" cy="4140250"/>
          </a:xfrm>
          <a:prstGeom prst="rect">
            <a:avLst/>
          </a:prstGeom>
          <a:noFill/>
          <a:ln>
            <a:noFill/>
          </a:ln>
        </p:spPr>
      </p:pic>
      <p:sp>
        <p:nvSpPr>
          <p:cNvPr id="458" name="Google Shape;458;p65"/>
          <p:cNvSpPr txBox="1"/>
          <p:nvPr/>
        </p:nvSpPr>
        <p:spPr>
          <a:xfrm>
            <a:off x="259475" y="73850"/>
            <a:ext cx="7916700" cy="71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Results</a:t>
            </a:r>
            <a:endParaRPr sz="16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Homepage :</a:t>
            </a:r>
            <a:endParaRPr sz="16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3" name="Google Shape;463;p66" title="Potabl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2412" y="216525"/>
            <a:ext cx="7439176" cy="4206299"/>
          </a:xfrm>
          <a:prstGeom prst="rect">
            <a:avLst/>
          </a:prstGeom>
          <a:noFill/>
          <a:ln>
            <a:noFill/>
          </a:ln>
        </p:spPr>
      </p:pic>
      <p:sp>
        <p:nvSpPr>
          <p:cNvPr id="464" name="Google Shape;464;p66"/>
          <p:cNvSpPr txBox="1"/>
          <p:nvPr/>
        </p:nvSpPr>
        <p:spPr>
          <a:xfrm>
            <a:off x="1710066" y="4411160"/>
            <a:ext cx="5962800" cy="5158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81000" marR="38100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This is an example for the system predicting water is Potable.</a:t>
            </a:r>
            <a:r>
              <a:rPr lang="en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200" dirty="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200" dirty="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9" name="Google Shape;469;p67" title="Not Potabl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7825" y="236925"/>
            <a:ext cx="7228349" cy="4023599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Google Shape;470;p67"/>
          <p:cNvSpPr txBox="1"/>
          <p:nvPr/>
        </p:nvSpPr>
        <p:spPr>
          <a:xfrm>
            <a:off x="1826375" y="4373450"/>
            <a:ext cx="5952900" cy="42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81000" marR="38100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This is an example for the system predicting water is Not Potable. </a:t>
            </a:r>
            <a:endParaRPr sz="1200" b="1" dirty="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5" name="Google Shape;475;p68" title="chat-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2200" y="577475"/>
            <a:ext cx="7973949" cy="3865125"/>
          </a:xfrm>
          <a:prstGeom prst="rect">
            <a:avLst/>
          </a:prstGeom>
          <a:noFill/>
          <a:ln>
            <a:noFill/>
          </a:ln>
        </p:spPr>
      </p:pic>
      <p:sp>
        <p:nvSpPr>
          <p:cNvPr id="476" name="Google Shape;476;p68"/>
          <p:cNvSpPr txBox="1"/>
          <p:nvPr/>
        </p:nvSpPr>
        <p:spPr>
          <a:xfrm>
            <a:off x="2907225" y="63925"/>
            <a:ext cx="2734500" cy="42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81000" marR="38100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Chatbot Functionality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2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" name="Google Shape;481;p69" title="chat-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2799" y="373125"/>
            <a:ext cx="7286851" cy="4159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6" name="Google Shape;486;p70" title="irrelevant-chat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7525" y="522000"/>
            <a:ext cx="6534026" cy="3688149"/>
          </a:xfrm>
          <a:prstGeom prst="rect">
            <a:avLst/>
          </a:prstGeom>
          <a:noFill/>
          <a:ln>
            <a:noFill/>
          </a:ln>
        </p:spPr>
      </p:pic>
      <p:sp>
        <p:nvSpPr>
          <p:cNvPr id="487" name="Google Shape;487;p70"/>
          <p:cNvSpPr txBox="1"/>
          <p:nvPr/>
        </p:nvSpPr>
        <p:spPr>
          <a:xfrm>
            <a:off x="2787075" y="4326075"/>
            <a:ext cx="3823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Response given by chatbot for Irrelevant question</a:t>
            </a:r>
            <a:endParaRPr sz="12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71"/>
          <p:cNvSpPr txBox="1"/>
          <p:nvPr/>
        </p:nvSpPr>
        <p:spPr>
          <a:xfrm>
            <a:off x="1424600" y="4256850"/>
            <a:ext cx="5686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81000" marR="38100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93" name="Google Shape;493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4606" y="646025"/>
            <a:ext cx="6475039" cy="3952050"/>
          </a:xfrm>
          <a:prstGeom prst="rect">
            <a:avLst/>
          </a:prstGeom>
          <a:noFill/>
          <a:ln>
            <a:noFill/>
          </a:ln>
        </p:spPr>
      </p:pic>
      <p:sp>
        <p:nvSpPr>
          <p:cNvPr id="494" name="Google Shape;494;p71"/>
          <p:cNvSpPr txBox="1"/>
          <p:nvPr/>
        </p:nvSpPr>
        <p:spPr>
          <a:xfrm>
            <a:off x="578838" y="79100"/>
            <a:ext cx="7712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81000" marR="38100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Tableau Dashboard</a:t>
            </a:r>
            <a:endParaRPr sz="1400" b="1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54"/>
          <p:cNvSpPr txBox="1"/>
          <p:nvPr/>
        </p:nvSpPr>
        <p:spPr>
          <a:xfrm>
            <a:off x="385800" y="546900"/>
            <a:ext cx="8372400" cy="43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3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One-Sentence Solution:</a:t>
            </a:r>
            <a:endParaRPr sz="1300" b="1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3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Our technology solution is a Flask-based web application that predicts water potability using a trained ANN model, enables interactive AI-driven Q&amp;A about water quality</a:t>
            </a:r>
            <a:r>
              <a:rPr lang="en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3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Target Audience / Stakeholders:</a:t>
            </a:r>
            <a:endParaRPr sz="1300" b="1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11150" algn="just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imes New Roman"/>
              <a:buChar char="●"/>
            </a:pPr>
            <a:r>
              <a:rPr lang="en" sz="13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Researchers and environmental scientists to predict and analyze water potability trends.</a:t>
            </a:r>
            <a:endParaRPr sz="1700">
              <a:solidFill>
                <a:schemeClr val="dk1"/>
              </a:solidFill>
            </a:endParaRPr>
          </a:p>
          <a:p>
            <a:pPr marL="457200" marR="0" lvl="0" indent="-311150" algn="just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imes New Roman"/>
              <a:buChar char="●"/>
            </a:pPr>
            <a:r>
              <a:rPr lang="en" sz="13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Water quality analysts and policymakers to make data-driven decisions for purification and public health.</a:t>
            </a:r>
            <a:endParaRPr sz="1700">
              <a:solidFill>
                <a:schemeClr val="dk1"/>
              </a:solidFill>
            </a:endParaRPr>
          </a:p>
          <a:p>
            <a:pPr marL="457200" marR="0" lvl="0" indent="-311150" algn="just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imes New Roman"/>
              <a:buChar char="●"/>
            </a:pPr>
            <a:r>
              <a:rPr lang="en" sz="13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General public and students to easily check water safety and learn about water quality standards.</a:t>
            </a:r>
            <a:endParaRPr sz="13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3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Development Tools:</a:t>
            </a:r>
            <a:endParaRPr sz="1700">
              <a:solidFill>
                <a:schemeClr val="dk1"/>
              </a:solidFill>
            </a:endParaRPr>
          </a:p>
          <a:p>
            <a:pPr marL="457200" marR="0" lvl="0" indent="-311150" algn="just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imes New Roman"/>
              <a:buChar char="●"/>
            </a:pPr>
            <a:r>
              <a:rPr lang="en" sz="13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Python (Flask Framework).</a:t>
            </a:r>
            <a:endParaRPr sz="1700">
              <a:solidFill>
                <a:schemeClr val="dk1"/>
              </a:solidFill>
            </a:endParaRPr>
          </a:p>
          <a:p>
            <a:pPr marL="457200" marR="0" lvl="0" indent="-311150" algn="just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imes New Roman"/>
              <a:buChar char="●"/>
            </a:pPr>
            <a:r>
              <a:rPr lang="en" sz="13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TensorFlow and Scikit-learn for model development.</a:t>
            </a:r>
            <a:endParaRPr sz="1700">
              <a:solidFill>
                <a:schemeClr val="dk1"/>
              </a:solidFill>
            </a:endParaRPr>
          </a:p>
          <a:p>
            <a:pPr marL="457200" marR="0" lvl="0" indent="-311150" algn="just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imes New Roman"/>
              <a:buChar char="●"/>
            </a:pPr>
            <a:r>
              <a:rPr lang="en" sz="13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OpenAI API via OpenRouter for AI chat.</a:t>
            </a:r>
            <a:endParaRPr sz="1700">
              <a:solidFill>
                <a:schemeClr val="dk1"/>
              </a:solidFill>
            </a:endParaRPr>
          </a:p>
          <a:p>
            <a:pPr marL="457200" marR="0" lvl="0" indent="-311150" algn="just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imes New Roman"/>
              <a:buChar char="●"/>
            </a:pPr>
            <a:r>
              <a:rPr lang="en" sz="13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Pandas and Matplotlib for data handling.</a:t>
            </a:r>
            <a:endParaRPr sz="1700">
              <a:solidFill>
                <a:schemeClr val="dk1"/>
              </a:solidFill>
            </a:endParaRPr>
          </a:p>
          <a:p>
            <a:pPr marL="457200" marR="0" lvl="0" indent="-311150" algn="just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imes New Roman"/>
              <a:buChar char="●"/>
            </a:pPr>
            <a:r>
              <a:rPr lang="en" sz="13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HTML, </a:t>
            </a:r>
            <a:r>
              <a:rPr lang="en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Tailwind CSS</a:t>
            </a:r>
            <a:r>
              <a:rPr lang="en" sz="13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and JavaScript for frontend.</a:t>
            </a:r>
            <a:endParaRPr sz="1700">
              <a:solidFill>
                <a:schemeClr val="dk1"/>
              </a:solidFill>
            </a:endParaRPr>
          </a:p>
          <a:p>
            <a:pPr marL="457200" marR="0" lvl="0" indent="-311150" algn="just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imes New Roman"/>
              <a:buChar char="●"/>
            </a:pPr>
            <a:r>
              <a:rPr lang="en" sz="13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Tableau Public for dashboard visualization.</a:t>
            </a:r>
            <a:endParaRPr sz="13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3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Dataset: </a:t>
            </a:r>
            <a:r>
              <a:rPr lang="en" sz="1300" b="1" i="0" u="sng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water-potability</a:t>
            </a:r>
            <a:r>
              <a:rPr lang="en" sz="13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- with 13 attributes like pH, Solids, Hardness etc.</a:t>
            </a:r>
            <a:endParaRPr sz="13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2" name="Google Shape;392;p54"/>
          <p:cNvSpPr txBox="1"/>
          <p:nvPr/>
        </p:nvSpPr>
        <p:spPr>
          <a:xfrm>
            <a:off x="281525" y="135550"/>
            <a:ext cx="79554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Project Concept</a:t>
            </a:r>
            <a:endParaRPr sz="1600" b="1" i="0" u="none" strike="noStrike" cap="none">
              <a:solidFill>
                <a:schemeClr val="dk1"/>
              </a:solidFill>
              <a:highlight>
                <a:schemeClr val="accen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9" name="Google Shape;499;p72" title="2-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2687" y="439000"/>
            <a:ext cx="7818626" cy="3419350"/>
          </a:xfrm>
          <a:prstGeom prst="rect">
            <a:avLst/>
          </a:prstGeom>
          <a:noFill/>
          <a:ln>
            <a:noFill/>
          </a:ln>
        </p:spPr>
      </p:pic>
      <p:sp>
        <p:nvSpPr>
          <p:cNvPr id="500" name="Google Shape;500;p72"/>
          <p:cNvSpPr txBox="1"/>
          <p:nvPr/>
        </p:nvSpPr>
        <p:spPr>
          <a:xfrm>
            <a:off x="824475" y="4111400"/>
            <a:ext cx="7645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States like Tennessee and Massachusetts show the highest proportion of safe water samples.</a:t>
            </a:r>
            <a:endParaRPr sz="1400" b="1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5" name="Google Shape;505;p73" title="2-2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7068" y="464150"/>
            <a:ext cx="7729865" cy="3365350"/>
          </a:xfrm>
          <a:prstGeom prst="rect">
            <a:avLst/>
          </a:prstGeom>
          <a:noFill/>
          <a:ln>
            <a:noFill/>
          </a:ln>
        </p:spPr>
      </p:pic>
      <p:sp>
        <p:nvSpPr>
          <p:cNvPr id="506" name="Google Shape;506;p73"/>
          <p:cNvSpPr txBox="1"/>
          <p:nvPr/>
        </p:nvSpPr>
        <p:spPr>
          <a:xfrm>
            <a:off x="924763" y="4161425"/>
            <a:ext cx="7712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81000" marR="38100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States like Wyoming and Oklahoma have the lowest average potability in our dataset.</a:t>
            </a:r>
            <a:endParaRPr sz="1400" b="1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74"/>
          <p:cNvSpPr txBox="1">
            <a:spLocks noGrp="1"/>
          </p:cNvSpPr>
          <p:nvPr>
            <p:ph type="title" idx="4294967295"/>
          </p:nvPr>
        </p:nvSpPr>
        <p:spPr>
          <a:xfrm>
            <a:off x="311700" y="208450"/>
            <a:ext cx="85206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4200"/>
              <a:buNone/>
            </a:pP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                                             Problems &amp; Solutions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12" name="Google Shape;512;p74"/>
          <p:cNvSpPr txBox="1">
            <a:spLocks noGrp="1"/>
          </p:cNvSpPr>
          <p:nvPr>
            <p:ph type="body" idx="4294967295"/>
          </p:nvPr>
        </p:nvSpPr>
        <p:spPr>
          <a:xfrm>
            <a:off x="248050" y="902250"/>
            <a:ext cx="8520600" cy="36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marR="0" lvl="0" indent="-3111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imes New Roman"/>
              <a:buChar char="●"/>
            </a:pPr>
            <a:r>
              <a:rPr lang="en" sz="13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Low ANN Accuracy:</a:t>
            </a:r>
            <a:endParaRPr sz="13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4572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Initial model showed low performance, improved with feature scaling and architecture tuning.</a:t>
            </a:r>
            <a:endParaRPr sz="13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4572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111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imes New Roman"/>
              <a:buChar char="●"/>
            </a:pPr>
            <a:r>
              <a:rPr lang="en" sz="13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Weak Feature Correlation:</a:t>
            </a:r>
            <a:endParaRPr sz="13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4572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Correlation matrix showed weak linear relationships; resolved using ANN.</a:t>
            </a:r>
            <a:endParaRPr sz="13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4572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111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imes New Roman"/>
              <a:buChar char="●"/>
            </a:pPr>
            <a:r>
              <a:rPr lang="en" sz="13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Frontend–Backend Issue:</a:t>
            </a:r>
            <a:endParaRPr sz="13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4572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API response wasn’t reaching UI , fixed Flask route handling.</a:t>
            </a:r>
            <a:endParaRPr sz="13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4572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111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imes New Roman"/>
              <a:buChar char="●"/>
            </a:pPr>
            <a:r>
              <a:rPr lang="en" sz="13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OpenAI API Integration:</a:t>
            </a:r>
            <a:endParaRPr sz="13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4572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Difficulty integrating OpenAI API with Flask , solved by switching to </a:t>
            </a:r>
            <a:r>
              <a:rPr lang="en" sz="13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OpenRouter</a:t>
            </a:r>
            <a:r>
              <a:rPr lang="en" sz="13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client and adding error handling.</a:t>
            </a:r>
            <a:endParaRPr sz="13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</a:pPr>
            <a:endParaRPr sz="1000" dirty="0"/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</a:pPr>
            <a:endParaRPr sz="1000" dirty="0"/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</a:pPr>
            <a:r>
              <a:rPr lang="en" sz="13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Advancements :</a:t>
            </a:r>
            <a:endParaRPr sz="1000" b="1" dirty="0"/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</a:pPr>
            <a:endParaRPr sz="1000" dirty="0"/>
          </a:p>
          <a:p>
            <a:pPr marL="457200" lvl="0" indent="-3111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imes New Roman"/>
              <a:buChar char="●"/>
            </a:pPr>
            <a:r>
              <a:rPr lang="en" sz="13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Enable chatbot to generate visualizations from queries.</a:t>
            </a:r>
            <a:endParaRPr sz="100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75"/>
          <p:cNvSpPr txBox="1"/>
          <p:nvPr/>
        </p:nvSpPr>
        <p:spPr>
          <a:xfrm>
            <a:off x="3607525" y="2225400"/>
            <a:ext cx="30000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endParaRPr sz="3300" b="1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18" name="Google Shape;518;p75"/>
          <p:cNvSpPr txBox="1">
            <a:spLocks noGrp="1"/>
          </p:cNvSpPr>
          <p:nvPr>
            <p:ph type="title"/>
          </p:nvPr>
        </p:nvSpPr>
        <p:spPr>
          <a:xfrm>
            <a:off x="311700" y="1671300"/>
            <a:ext cx="8520600" cy="12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3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                           THANK YOU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55"/>
          <p:cNvSpPr txBox="1">
            <a:spLocks noGrp="1"/>
          </p:cNvSpPr>
          <p:nvPr>
            <p:ph type="title"/>
          </p:nvPr>
        </p:nvSpPr>
        <p:spPr>
          <a:xfrm>
            <a:off x="0" y="292975"/>
            <a:ext cx="8386500" cy="40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     </a:t>
            </a:r>
            <a:r>
              <a:rPr lang="en" sz="16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Requirements</a:t>
            </a:r>
            <a:endParaRPr sz="1600" b="1">
              <a:solidFill>
                <a:schemeClr val="dk1"/>
              </a:solidFill>
              <a:highlight>
                <a:schemeClr val="accen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98" name="Google Shape;398;p55"/>
          <p:cNvSpPr txBox="1">
            <a:spLocks noGrp="1"/>
          </p:cNvSpPr>
          <p:nvPr>
            <p:ph type="body" idx="1"/>
          </p:nvPr>
        </p:nvSpPr>
        <p:spPr>
          <a:xfrm>
            <a:off x="311700" y="1009350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11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imes New Roman"/>
              <a:buChar char="●"/>
            </a:pPr>
            <a:r>
              <a:rPr lang="en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Predict water potability based on input chemical parameters</a:t>
            </a:r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11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imes New Roman"/>
              <a:buChar char="●"/>
            </a:pPr>
            <a:r>
              <a:rPr lang="en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Enable AI-based Q&amp;A support focused on water quality</a:t>
            </a:r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11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imes New Roman"/>
              <a:buChar char="●"/>
            </a:pPr>
            <a:r>
              <a:rPr lang="en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Tableau dashboard for deeper data insights</a:t>
            </a:r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11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imes New Roman"/>
              <a:buChar char="●"/>
            </a:pPr>
            <a:r>
              <a:rPr lang="en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Create a user-friendly and visually appealing web application</a:t>
            </a:r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200"/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56"/>
          <p:cNvSpPr txBox="1">
            <a:spLocks noGrp="1"/>
          </p:cNvSpPr>
          <p:nvPr>
            <p:ph type="title" idx="4294967295"/>
          </p:nvPr>
        </p:nvSpPr>
        <p:spPr>
          <a:xfrm>
            <a:off x="311700" y="149925"/>
            <a:ext cx="8520600" cy="4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Accomplishments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endParaRPr sz="1600" b="1">
              <a:solidFill>
                <a:srgbClr val="2D3B45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04" name="Google Shape;404;p56"/>
          <p:cNvSpPr txBox="1">
            <a:spLocks noGrp="1"/>
          </p:cNvSpPr>
          <p:nvPr>
            <p:ph type="body" idx="4294967295"/>
          </p:nvPr>
        </p:nvSpPr>
        <p:spPr>
          <a:xfrm>
            <a:off x="366350" y="678450"/>
            <a:ext cx="8520600" cy="3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imes New Roman"/>
              <a:buChar char="●"/>
            </a:pPr>
            <a:r>
              <a:rPr lang="en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Successfully built and deployed the Flask web application.</a:t>
            </a:r>
            <a:endParaRPr sz="1300">
              <a:solidFill>
                <a:schemeClr val="dk1"/>
              </a:solidFill>
            </a:endParaRPr>
          </a:p>
          <a:p>
            <a:pPr marL="457200" lvl="0" indent="-3111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imes New Roman"/>
              <a:buChar char="●"/>
            </a:pPr>
            <a:r>
              <a:rPr lang="en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Integrated ANN model prediction with feature scaling.</a:t>
            </a:r>
            <a:endParaRPr sz="1300">
              <a:solidFill>
                <a:schemeClr val="dk1"/>
              </a:solidFill>
            </a:endParaRPr>
          </a:p>
          <a:p>
            <a:pPr marL="457200" lvl="0" indent="-3111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imes New Roman"/>
              <a:buChar char="●"/>
            </a:pPr>
            <a:r>
              <a:rPr lang="en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Connected Mistral 7b LLM to chatbot for water-related queries.</a:t>
            </a:r>
            <a:endParaRPr sz="1300">
              <a:solidFill>
                <a:schemeClr val="dk1"/>
              </a:solidFill>
            </a:endParaRPr>
          </a:p>
          <a:p>
            <a:pPr marL="457200" lvl="0" indent="-3111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imes New Roman"/>
              <a:buChar char="●"/>
            </a:pPr>
            <a:r>
              <a:rPr lang="en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Tableau dashboard for advanced visual analysis.</a:t>
            </a:r>
            <a:endParaRPr sz="13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</a:pPr>
            <a:br>
              <a:rPr lang="en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 sz="13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Functionality : </a:t>
            </a:r>
            <a:endParaRPr sz="1300">
              <a:solidFill>
                <a:schemeClr val="dk1"/>
              </a:solidFill>
            </a:endParaRPr>
          </a:p>
          <a:p>
            <a:pPr marL="457200" lvl="0" indent="-3111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imes New Roman"/>
              <a:buChar char="●"/>
            </a:pPr>
            <a:r>
              <a:rPr lang="en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backend Flask server handles three main APIs: prediction, AI chat</a:t>
            </a:r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11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imes New Roman"/>
              <a:buChar char="●"/>
            </a:pPr>
            <a:r>
              <a:rPr lang="en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ANN model predicts water potability using scaled user inputs for 9 chemical features.</a:t>
            </a:r>
            <a:endParaRPr sz="1300">
              <a:solidFill>
                <a:schemeClr val="dk1"/>
              </a:solidFill>
            </a:endParaRPr>
          </a:p>
          <a:p>
            <a:pPr marL="457200" lvl="0" indent="-3111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imes New Roman"/>
              <a:buChar char="●"/>
            </a:pPr>
            <a:r>
              <a:rPr lang="en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API (via OpenRouter : Mistral 7b) powers a chatbot restricted to water potability knowledge.</a:t>
            </a:r>
            <a:endParaRPr sz="1300">
              <a:solidFill>
                <a:schemeClr val="dk1"/>
              </a:solidFill>
            </a:endParaRPr>
          </a:p>
          <a:p>
            <a:pPr marL="457200" lvl="0" indent="-3111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imes New Roman"/>
              <a:buChar char="●"/>
            </a:pPr>
            <a:r>
              <a:rPr lang="en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frontend uses HTML, Tailwind CSS, and JavaScript to interact with Flask APIs and render responses.</a:t>
            </a:r>
            <a:endParaRPr sz="1300">
              <a:solidFill>
                <a:schemeClr val="dk1"/>
              </a:solidFill>
            </a:endParaRPr>
          </a:p>
          <a:p>
            <a:pPr marL="457200" lvl="0" indent="-31115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300"/>
              <a:buFont typeface="Times New Roman"/>
              <a:buChar char="●"/>
            </a:pPr>
            <a:r>
              <a:rPr lang="en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live Tableau dashboard for advanced data exploration.</a:t>
            </a:r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57"/>
          <p:cNvSpPr txBox="1"/>
          <p:nvPr/>
        </p:nvSpPr>
        <p:spPr>
          <a:xfrm>
            <a:off x="90200" y="68375"/>
            <a:ext cx="88416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Set </a:t>
            </a:r>
            <a:endParaRPr sz="1600" b="1" i="0" u="none" strike="noStrike" cap="none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10" name="Google Shape;410;p57" title="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6763" y="571350"/>
            <a:ext cx="7008466" cy="4339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58"/>
          <p:cNvSpPr txBox="1">
            <a:spLocks noGrp="1"/>
          </p:cNvSpPr>
          <p:nvPr>
            <p:ph type="title" idx="4294967295"/>
          </p:nvPr>
        </p:nvSpPr>
        <p:spPr>
          <a:xfrm>
            <a:off x="173800" y="123575"/>
            <a:ext cx="85206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" sz="16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Preprocessing</a:t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16" name="Google Shape;416;p58"/>
          <p:cNvPicPr preferRelativeResize="0"/>
          <p:nvPr/>
        </p:nvPicPr>
        <p:blipFill rotWithShape="1">
          <a:blip r:embed="rId3">
            <a:alphaModFix/>
          </a:blip>
          <a:srcRect l="11800" t="14441" r="12165"/>
          <a:stretch/>
        </p:blipFill>
        <p:spPr>
          <a:xfrm>
            <a:off x="695975" y="743900"/>
            <a:ext cx="7998423" cy="3882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59"/>
          <p:cNvSpPr txBox="1"/>
          <p:nvPr/>
        </p:nvSpPr>
        <p:spPr>
          <a:xfrm>
            <a:off x="48050" y="74250"/>
            <a:ext cx="90324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Implementation of ANN</a:t>
            </a:r>
            <a:endParaRPr sz="1600" b="1" i="0" u="none" strike="noStrike" cap="none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22" name="Google Shape;422;p5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27150" y="681200"/>
            <a:ext cx="7400050" cy="374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60"/>
          <p:cNvSpPr txBox="1"/>
          <p:nvPr/>
        </p:nvSpPr>
        <p:spPr>
          <a:xfrm>
            <a:off x="0" y="111850"/>
            <a:ext cx="86559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ANN Accuracy and Model Building</a:t>
            </a:r>
            <a:endParaRPr sz="1600" b="0" i="0" u="none" strike="noStrike" cap="none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28" name="Google Shape;428;p6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08250" y="636475"/>
            <a:ext cx="7747776" cy="377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61"/>
          <p:cNvSpPr txBox="1"/>
          <p:nvPr/>
        </p:nvSpPr>
        <p:spPr>
          <a:xfrm>
            <a:off x="0" y="111850"/>
            <a:ext cx="86559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Implementation of UI</a:t>
            </a:r>
            <a:endParaRPr sz="1600" b="0" i="0" u="none" strike="noStrike" cap="none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34" name="Google Shape;434;p61" title="Screenshot 2025-04-27 at 8.59.14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1325" y="635100"/>
            <a:ext cx="7138273" cy="4203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Investor Pitch">
  <a:themeElements>
    <a:clrScheme name="Simple Light">
      <a:dk1>
        <a:srgbClr val="1A36B4"/>
      </a:dk1>
      <a:lt1>
        <a:srgbClr val="F6F5EC"/>
      </a:lt1>
      <a:dk2>
        <a:srgbClr val="1D1D1D"/>
      </a:dk2>
      <a:lt2>
        <a:srgbClr val="A4C2F4"/>
      </a:lt2>
      <a:accent1>
        <a:srgbClr val="FFFFFF"/>
      </a:accent1>
      <a:accent2>
        <a:srgbClr val="1A36B4"/>
      </a:accent2>
      <a:accent3>
        <a:srgbClr val="1D1D1D"/>
      </a:accent3>
      <a:accent4>
        <a:srgbClr val="F6F5EC"/>
      </a:accent4>
      <a:accent5>
        <a:srgbClr val="1A36B4"/>
      </a:accent5>
      <a:accent6>
        <a:srgbClr val="595959"/>
      </a:accent6>
      <a:hlink>
        <a:srgbClr val="A4C2F4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482</Words>
  <Application>Microsoft Macintosh PowerPoint</Application>
  <PresentationFormat>On-screen Show (16:9)</PresentationFormat>
  <Paragraphs>71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23</vt:i4>
      </vt:variant>
    </vt:vector>
  </HeadingPairs>
  <TitlesOfParts>
    <vt:vector size="31" baseType="lpstr">
      <vt:lpstr>Inter</vt:lpstr>
      <vt:lpstr>Arial</vt:lpstr>
      <vt:lpstr>Inter Light</vt:lpstr>
      <vt:lpstr>Inter SemiBold</vt:lpstr>
      <vt:lpstr>Times New Roman</vt:lpstr>
      <vt:lpstr>Roboto</vt:lpstr>
      <vt:lpstr>Simple Light</vt:lpstr>
      <vt:lpstr>Investor Pitch</vt:lpstr>
      <vt:lpstr>PowerPoint Presentation</vt:lpstr>
      <vt:lpstr>PowerPoint Presentation</vt:lpstr>
      <vt:lpstr>                 Requirements</vt:lpstr>
      <vt:lpstr>Accomplishments </vt:lpstr>
      <vt:lpstr>PowerPoint Presentation</vt:lpstr>
      <vt:lpstr>Data Preprocessing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                                                       Problems &amp; Solutions</vt:lpstr>
      <vt:lpstr>                            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Diviz Kondamadugula (Student)</cp:lastModifiedBy>
  <cp:revision>1</cp:revision>
  <dcterms:modified xsi:type="dcterms:W3CDTF">2025-04-29T16:17:51Z</dcterms:modified>
</cp:coreProperties>
</file>